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400" r:id="rId2"/>
    <p:sldId id="522" r:id="rId3"/>
    <p:sldId id="521" r:id="rId4"/>
    <p:sldId id="458" r:id="rId5"/>
    <p:sldId id="391" r:id="rId6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">
          <p15:clr>
            <a:srgbClr val="A4A3A4"/>
          </p15:clr>
        </p15:guide>
        <p15:guide id="2" pos="38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DCE5"/>
    <a:srgbClr val="B79B33"/>
    <a:srgbClr val="6F5545"/>
    <a:srgbClr val="663300"/>
    <a:srgbClr val="E74F26"/>
    <a:srgbClr val="6D5444"/>
    <a:srgbClr val="E85026"/>
    <a:srgbClr val="EFEADF"/>
    <a:srgbClr val="763838"/>
    <a:srgbClr val="522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9" autoAdjust="0"/>
    <p:restoredTop sz="94660"/>
  </p:normalViewPr>
  <p:slideViewPr>
    <p:cSldViewPr snapToGrid="0">
      <p:cViewPr varScale="1">
        <p:scale>
          <a:sx n="59" d="100"/>
          <a:sy n="59" d="100"/>
        </p:scale>
        <p:origin x="282" y="78"/>
      </p:cViewPr>
      <p:guideLst>
        <p:guide orient="horz" pos="2162"/>
        <p:guide pos="38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3BBE5-0BEA-4494-9BEF-C8C2F48C9E2D}" type="datetimeFigureOut">
              <a:rPr lang="zh-CN" altLang="en-US" smtClean="0"/>
              <a:t>2020/10/16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8912-F0BA-4AD8-8415-DA1F26BCB0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215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585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971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489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图片占位符 18"/>
          <p:cNvSpPr>
            <a:spLocks noGrp="1"/>
          </p:cNvSpPr>
          <p:nvPr>
            <p:ph type="pic" sz="quarter" idx="10"/>
          </p:nvPr>
        </p:nvSpPr>
        <p:spPr>
          <a:xfrm>
            <a:off x="2246313" y="1964353"/>
            <a:ext cx="1825012" cy="1825010"/>
          </a:xfrm>
          <a:custGeom>
            <a:avLst/>
            <a:gdLst>
              <a:gd name="connsiteX0" fmla="*/ 912506 w 1825012"/>
              <a:gd name="connsiteY0" fmla="*/ 0 h 1825010"/>
              <a:gd name="connsiteX1" fmla="*/ 1825012 w 1825012"/>
              <a:gd name="connsiteY1" fmla="*/ 912505 h 1825010"/>
              <a:gd name="connsiteX2" fmla="*/ 912506 w 1825012"/>
              <a:gd name="connsiteY2" fmla="*/ 1825010 h 1825010"/>
              <a:gd name="connsiteX3" fmla="*/ 0 w 1825012"/>
              <a:gd name="connsiteY3" fmla="*/ 912505 h 1825010"/>
              <a:gd name="connsiteX4" fmla="*/ 912506 w 1825012"/>
              <a:gd name="connsiteY4" fmla="*/ 0 h 1825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012" h="1825010">
                <a:moveTo>
                  <a:pt x="912506" y="0"/>
                </a:moveTo>
                <a:cubicBezTo>
                  <a:pt x="1416469" y="0"/>
                  <a:pt x="1825012" y="408542"/>
                  <a:pt x="1825012" y="912505"/>
                </a:cubicBezTo>
                <a:cubicBezTo>
                  <a:pt x="1825012" y="1416468"/>
                  <a:pt x="1416469" y="1825010"/>
                  <a:pt x="912506" y="1825010"/>
                </a:cubicBezTo>
                <a:cubicBezTo>
                  <a:pt x="408543" y="1825010"/>
                  <a:pt x="0" y="1416468"/>
                  <a:pt x="0" y="912505"/>
                </a:cubicBezTo>
                <a:cubicBezTo>
                  <a:pt x="0" y="408542"/>
                  <a:pt x="408543" y="0"/>
                  <a:pt x="912506" y="0"/>
                </a:cubicBezTo>
                <a:close/>
              </a:path>
            </a:pathLst>
          </a:custGeom>
          <a:noFill/>
          <a:ln w="57150">
            <a:solidFill>
              <a:srgbClr val="F9F9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8" name="图片占位符 17"/>
          <p:cNvSpPr>
            <a:spLocks noGrp="1"/>
          </p:cNvSpPr>
          <p:nvPr>
            <p:ph type="pic" sz="quarter" idx="11"/>
          </p:nvPr>
        </p:nvSpPr>
        <p:spPr>
          <a:xfrm>
            <a:off x="3724032" y="1964353"/>
            <a:ext cx="1825012" cy="1825010"/>
          </a:xfrm>
          <a:custGeom>
            <a:avLst/>
            <a:gdLst>
              <a:gd name="connsiteX0" fmla="*/ 912506 w 1825012"/>
              <a:gd name="connsiteY0" fmla="*/ 0 h 1825010"/>
              <a:gd name="connsiteX1" fmla="*/ 1825012 w 1825012"/>
              <a:gd name="connsiteY1" fmla="*/ 912505 h 1825010"/>
              <a:gd name="connsiteX2" fmla="*/ 912506 w 1825012"/>
              <a:gd name="connsiteY2" fmla="*/ 1825010 h 1825010"/>
              <a:gd name="connsiteX3" fmla="*/ 0 w 1825012"/>
              <a:gd name="connsiteY3" fmla="*/ 912505 h 1825010"/>
              <a:gd name="connsiteX4" fmla="*/ 912506 w 1825012"/>
              <a:gd name="connsiteY4" fmla="*/ 0 h 1825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012" h="1825010">
                <a:moveTo>
                  <a:pt x="912506" y="0"/>
                </a:moveTo>
                <a:cubicBezTo>
                  <a:pt x="1416469" y="0"/>
                  <a:pt x="1825012" y="408542"/>
                  <a:pt x="1825012" y="912505"/>
                </a:cubicBezTo>
                <a:cubicBezTo>
                  <a:pt x="1825012" y="1416468"/>
                  <a:pt x="1416469" y="1825010"/>
                  <a:pt x="912506" y="1825010"/>
                </a:cubicBezTo>
                <a:cubicBezTo>
                  <a:pt x="408543" y="1825010"/>
                  <a:pt x="0" y="1416468"/>
                  <a:pt x="0" y="912505"/>
                </a:cubicBezTo>
                <a:cubicBezTo>
                  <a:pt x="0" y="408542"/>
                  <a:pt x="408543" y="0"/>
                  <a:pt x="912506" y="0"/>
                </a:cubicBezTo>
                <a:close/>
              </a:path>
            </a:pathLst>
          </a:custGeom>
          <a:noFill/>
          <a:ln w="57150">
            <a:solidFill>
              <a:srgbClr val="F9F9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7" name="图片占位符 16"/>
          <p:cNvSpPr>
            <a:spLocks noGrp="1"/>
          </p:cNvSpPr>
          <p:nvPr>
            <p:ph type="pic" sz="quarter" idx="12"/>
          </p:nvPr>
        </p:nvSpPr>
        <p:spPr>
          <a:xfrm>
            <a:off x="5201751" y="1964353"/>
            <a:ext cx="1825012" cy="1825010"/>
          </a:xfrm>
          <a:custGeom>
            <a:avLst/>
            <a:gdLst>
              <a:gd name="connsiteX0" fmla="*/ 912506 w 1825012"/>
              <a:gd name="connsiteY0" fmla="*/ 0 h 1825010"/>
              <a:gd name="connsiteX1" fmla="*/ 1825012 w 1825012"/>
              <a:gd name="connsiteY1" fmla="*/ 912505 h 1825010"/>
              <a:gd name="connsiteX2" fmla="*/ 912506 w 1825012"/>
              <a:gd name="connsiteY2" fmla="*/ 1825010 h 1825010"/>
              <a:gd name="connsiteX3" fmla="*/ 0 w 1825012"/>
              <a:gd name="connsiteY3" fmla="*/ 912505 h 1825010"/>
              <a:gd name="connsiteX4" fmla="*/ 912506 w 1825012"/>
              <a:gd name="connsiteY4" fmla="*/ 0 h 1825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012" h="1825010">
                <a:moveTo>
                  <a:pt x="912506" y="0"/>
                </a:moveTo>
                <a:cubicBezTo>
                  <a:pt x="1416469" y="0"/>
                  <a:pt x="1825012" y="408542"/>
                  <a:pt x="1825012" y="912505"/>
                </a:cubicBezTo>
                <a:cubicBezTo>
                  <a:pt x="1825012" y="1416468"/>
                  <a:pt x="1416469" y="1825010"/>
                  <a:pt x="912506" y="1825010"/>
                </a:cubicBezTo>
                <a:cubicBezTo>
                  <a:pt x="408543" y="1825010"/>
                  <a:pt x="0" y="1416468"/>
                  <a:pt x="0" y="912505"/>
                </a:cubicBezTo>
                <a:cubicBezTo>
                  <a:pt x="0" y="408542"/>
                  <a:pt x="408543" y="0"/>
                  <a:pt x="912506" y="0"/>
                </a:cubicBezTo>
                <a:close/>
              </a:path>
            </a:pathLst>
          </a:custGeom>
          <a:noFill/>
          <a:ln w="57150">
            <a:solidFill>
              <a:srgbClr val="F9F9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3"/>
          </p:nvPr>
        </p:nvSpPr>
        <p:spPr>
          <a:xfrm>
            <a:off x="6679471" y="1964353"/>
            <a:ext cx="1825012" cy="1825010"/>
          </a:xfrm>
          <a:custGeom>
            <a:avLst/>
            <a:gdLst>
              <a:gd name="connsiteX0" fmla="*/ 912506 w 1825012"/>
              <a:gd name="connsiteY0" fmla="*/ 0 h 1825010"/>
              <a:gd name="connsiteX1" fmla="*/ 1825012 w 1825012"/>
              <a:gd name="connsiteY1" fmla="*/ 912505 h 1825010"/>
              <a:gd name="connsiteX2" fmla="*/ 912506 w 1825012"/>
              <a:gd name="connsiteY2" fmla="*/ 1825010 h 1825010"/>
              <a:gd name="connsiteX3" fmla="*/ 0 w 1825012"/>
              <a:gd name="connsiteY3" fmla="*/ 912505 h 1825010"/>
              <a:gd name="connsiteX4" fmla="*/ 912506 w 1825012"/>
              <a:gd name="connsiteY4" fmla="*/ 0 h 1825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012" h="1825010">
                <a:moveTo>
                  <a:pt x="912506" y="0"/>
                </a:moveTo>
                <a:cubicBezTo>
                  <a:pt x="1416469" y="0"/>
                  <a:pt x="1825012" y="408542"/>
                  <a:pt x="1825012" y="912505"/>
                </a:cubicBezTo>
                <a:cubicBezTo>
                  <a:pt x="1825012" y="1416468"/>
                  <a:pt x="1416469" y="1825010"/>
                  <a:pt x="912506" y="1825010"/>
                </a:cubicBezTo>
                <a:cubicBezTo>
                  <a:pt x="408543" y="1825010"/>
                  <a:pt x="0" y="1416468"/>
                  <a:pt x="0" y="912505"/>
                </a:cubicBezTo>
                <a:cubicBezTo>
                  <a:pt x="0" y="408542"/>
                  <a:pt x="408543" y="0"/>
                  <a:pt x="912506" y="0"/>
                </a:cubicBezTo>
                <a:close/>
              </a:path>
            </a:pathLst>
          </a:custGeom>
          <a:noFill/>
          <a:ln w="57150">
            <a:solidFill>
              <a:srgbClr val="F9F9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4"/>
          </p:nvPr>
        </p:nvSpPr>
        <p:spPr>
          <a:xfrm>
            <a:off x="8157190" y="1964353"/>
            <a:ext cx="1825012" cy="1825010"/>
          </a:xfrm>
          <a:custGeom>
            <a:avLst/>
            <a:gdLst>
              <a:gd name="connsiteX0" fmla="*/ 912506 w 1825012"/>
              <a:gd name="connsiteY0" fmla="*/ 0 h 1825010"/>
              <a:gd name="connsiteX1" fmla="*/ 1825012 w 1825012"/>
              <a:gd name="connsiteY1" fmla="*/ 912505 h 1825010"/>
              <a:gd name="connsiteX2" fmla="*/ 912506 w 1825012"/>
              <a:gd name="connsiteY2" fmla="*/ 1825010 h 1825010"/>
              <a:gd name="connsiteX3" fmla="*/ 0 w 1825012"/>
              <a:gd name="connsiteY3" fmla="*/ 912505 h 1825010"/>
              <a:gd name="connsiteX4" fmla="*/ 912506 w 1825012"/>
              <a:gd name="connsiteY4" fmla="*/ 0 h 1825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5012" h="1825010">
                <a:moveTo>
                  <a:pt x="912506" y="0"/>
                </a:moveTo>
                <a:cubicBezTo>
                  <a:pt x="1416469" y="0"/>
                  <a:pt x="1825012" y="408542"/>
                  <a:pt x="1825012" y="912505"/>
                </a:cubicBezTo>
                <a:cubicBezTo>
                  <a:pt x="1825012" y="1416468"/>
                  <a:pt x="1416469" y="1825010"/>
                  <a:pt x="912506" y="1825010"/>
                </a:cubicBezTo>
                <a:cubicBezTo>
                  <a:pt x="408543" y="1825010"/>
                  <a:pt x="0" y="1416468"/>
                  <a:pt x="0" y="912505"/>
                </a:cubicBezTo>
                <a:cubicBezTo>
                  <a:pt x="0" y="408542"/>
                  <a:pt x="408543" y="0"/>
                  <a:pt x="912506" y="0"/>
                </a:cubicBezTo>
                <a:close/>
              </a:path>
            </a:pathLst>
          </a:custGeom>
          <a:noFill/>
          <a:ln w="57150">
            <a:solidFill>
              <a:srgbClr val="F9F9F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1999" cy="2688023"/>
          </a:xfrm>
          <a:custGeom>
            <a:avLst/>
            <a:gdLst>
              <a:gd name="connsiteX0" fmla="*/ 0 w 12191999"/>
              <a:gd name="connsiteY0" fmla="*/ 0 h 2688023"/>
              <a:gd name="connsiteX1" fmla="*/ 12191999 w 12191999"/>
              <a:gd name="connsiteY1" fmla="*/ 0 h 2688023"/>
              <a:gd name="connsiteX2" fmla="*/ 12191999 w 12191999"/>
              <a:gd name="connsiteY2" fmla="*/ 1721208 h 2688023"/>
              <a:gd name="connsiteX3" fmla="*/ 12034917 w 12191999"/>
              <a:gd name="connsiteY3" fmla="*/ 1528476 h 2688023"/>
              <a:gd name="connsiteX4" fmla="*/ 11995271 w 12191999"/>
              <a:gd name="connsiteY4" fmla="*/ 1524479 h 2688023"/>
              <a:gd name="connsiteX5" fmla="*/ 11955623 w 12191999"/>
              <a:gd name="connsiteY5" fmla="*/ 1528476 h 2688023"/>
              <a:gd name="connsiteX6" fmla="*/ 11810479 w 12191999"/>
              <a:gd name="connsiteY6" fmla="*/ 1653566 h 2688023"/>
              <a:gd name="connsiteX7" fmla="*/ 11798543 w 12191999"/>
              <a:gd name="connsiteY7" fmla="*/ 1721202 h 2688023"/>
              <a:gd name="connsiteX8" fmla="*/ 11798543 w 12191999"/>
              <a:gd name="connsiteY8" fmla="*/ 2491293 h 2688023"/>
              <a:gd name="connsiteX9" fmla="*/ 11601813 w 12191999"/>
              <a:gd name="connsiteY9" fmla="*/ 2688022 h 2688023"/>
              <a:gd name="connsiteX10" fmla="*/ 11601813 w 12191999"/>
              <a:gd name="connsiteY10" fmla="*/ 2688023 h 2688023"/>
              <a:gd name="connsiteX11" fmla="*/ 11405083 w 12191999"/>
              <a:gd name="connsiteY11" fmla="*/ 2491294 h 2688023"/>
              <a:gd name="connsiteX12" fmla="*/ 11405083 w 12191999"/>
              <a:gd name="connsiteY12" fmla="*/ 1910823 h 2688023"/>
              <a:gd name="connsiteX13" fmla="*/ 11405083 w 12191999"/>
              <a:gd name="connsiteY13" fmla="*/ 1532423 h 2688023"/>
              <a:gd name="connsiteX14" fmla="*/ 11248001 w 12191999"/>
              <a:gd name="connsiteY14" fmla="*/ 1339691 h 2688023"/>
              <a:gd name="connsiteX15" fmla="*/ 11208355 w 12191999"/>
              <a:gd name="connsiteY15" fmla="*/ 1335693 h 2688023"/>
              <a:gd name="connsiteX16" fmla="*/ 11168707 w 12191999"/>
              <a:gd name="connsiteY16" fmla="*/ 1339691 h 2688023"/>
              <a:gd name="connsiteX17" fmla="*/ 11023561 w 12191999"/>
              <a:gd name="connsiteY17" fmla="*/ 1464780 h 2688023"/>
              <a:gd name="connsiteX18" fmla="*/ 11011625 w 12191999"/>
              <a:gd name="connsiteY18" fmla="*/ 1532416 h 2688023"/>
              <a:gd name="connsiteX19" fmla="*/ 11011627 w 12191999"/>
              <a:gd name="connsiteY19" fmla="*/ 2295866 h 2688023"/>
              <a:gd name="connsiteX20" fmla="*/ 10814897 w 12191999"/>
              <a:gd name="connsiteY20" fmla="*/ 2492596 h 2688023"/>
              <a:gd name="connsiteX21" fmla="*/ 10814897 w 12191999"/>
              <a:gd name="connsiteY21" fmla="*/ 2492597 h 2688023"/>
              <a:gd name="connsiteX22" fmla="*/ 10618169 w 12191999"/>
              <a:gd name="connsiteY22" fmla="*/ 2295867 h 2688023"/>
              <a:gd name="connsiteX23" fmla="*/ 10618169 w 12191999"/>
              <a:gd name="connsiteY23" fmla="*/ 1910823 h 2688023"/>
              <a:gd name="connsiteX24" fmla="*/ 10618167 w 12191999"/>
              <a:gd name="connsiteY24" fmla="*/ 1910823 h 2688023"/>
              <a:gd name="connsiteX25" fmla="*/ 10618167 w 12191999"/>
              <a:gd name="connsiteY25" fmla="*/ 1874391 h 2688023"/>
              <a:gd name="connsiteX26" fmla="*/ 10461087 w 12191999"/>
              <a:gd name="connsiteY26" fmla="*/ 1681659 h 2688023"/>
              <a:gd name="connsiteX27" fmla="*/ 10421439 w 12191999"/>
              <a:gd name="connsiteY27" fmla="*/ 1677662 h 2688023"/>
              <a:gd name="connsiteX28" fmla="*/ 10381791 w 12191999"/>
              <a:gd name="connsiteY28" fmla="*/ 1681659 h 2688023"/>
              <a:gd name="connsiteX29" fmla="*/ 10236647 w 12191999"/>
              <a:gd name="connsiteY29" fmla="*/ 1806750 h 2688023"/>
              <a:gd name="connsiteX30" fmla="*/ 10224711 w 12191999"/>
              <a:gd name="connsiteY30" fmla="*/ 1874383 h 2688023"/>
              <a:gd name="connsiteX31" fmla="*/ 10224711 w 12191999"/>
              <a:gd name="connsiteY31" fmla="*/ 1962796 h 2688023"/>
              <a:gd name="connsiteX32" fmla="*/ 10027981 w 12191999"/>
              <a:gd name="connsiteY32" fmla="*/ 2159525 h 2688023"/>
              <a:gd name="connsiteX33" fmla="*/ 10027981 w 12191999"/>
              <a:gd name="connsiteY33" fmla="*/ 2159526 h 2688023"/>
              <a:gd name="connsiteX34" fmla="*/ 9831253 w 12191999"/>
              <a:gd name="connsiteY34" fmla="*/ 1962797 h 2688023"/>
              <a:gd name="connsiteX35" fmla="*/ 9831253 w 12191999"/>
              <a:gd name="connsiteY35" fmla="*/ 1910823 h 2688023"/>
              <a:gd name="connsiteX36" fmla="*/ 9831253 w 12191999"/>
              <a:gd name="connsiteY36" fmla="*/ 1314808 h 2688023"/>
              <a:gd name="connsiteX37" fmla="*/ 9674171 w 12191999"/>
              <a:gd name="connsiteY37" fmla="*/ 1122076 h 2688023"/>
              <a:gd name="connsiteX38" fmla="*/ 9634523 w 12191999"/>
              <a:gd name="connsiteY38" fmla="*/ 1118079 h 2688023"/>
              <a:gd name="connsiteX39" fmla="*/ 9594877 w 12191999"/>
              <a:gd name="connsiteY39" fmla="*/ 1122076 h 2688023"/>
              <a:gd name="connsiteX40" fmla="*/ 9437793 w 12191999"/>
              <a:gd name="connsiteY40" fmla="*/ 1314808 h 2688023"/>
              <a:gd name="connsiteX41" fmla="*/ 9437793 w 12191999"/>
              <a:gd name="connsiteY41" fmla="*/ 1334856 h 2688023"/>
              <a:gd name="connsiteX42" fmla="*/ 9437795 w 12191999"/>
              <a:gd name="connsiteY42" fmla="*/ 1334865 h 2688023"/>
              <a:gd name="connsiteX43" fmla="*/ 9437795 w 12191999"/>
              <a:gd name="connsiteY43" fmla="*/ 2295866 h 2688023"/>
              <a:gd name="connsiteX44" fmla="*/ 9241065 w 12191999"/>
              <a:gd name="connsiteY44" fmla="*/ 2492596 h 2688023"/>
              <a:gd name="connsiteX45" fmla="*/ 9241065 w 12191999"/>
              <a:gd name="connsiteY45" fmla="*/ 2492597 h 2688023"/>
              <a:gd name="connsiteX46" fmla="*/ 9044337 w 12191999"/>
              <a:gd name="connsiteY46" fmla="*/ 2295867 h 2688023"/>
              <a:gd name="connsiteX47" fmla="*/ 9044337 w 12191999"/>
              <a:gd name="connsiteY47" fmla="*/ 1910823 h 2688023"/>
              <a:gd name="connsiteX48" fmla="*/ 9044337 w 12191999"/>
              <a:gd name="connsiteY48" fmla="*/ 1532423 h 2688023"/>
              <a:gd name="connsiteX49" fmla="*/ 8887255 w 12191999"/>
              <a:gd name="connsiteY49" fmla="*/ 1339691 h 2688023"/>
              <a:gd name="connsiteX50" fmla="*/ 8847607 w 12191999"/>
              <a:gd name="connsiteY50" fmla="*/ 1335693 h 2688023"/>
              <a:gd name="connsiteX51" fmla="*/ 8807961 w 12191999"/>
              <a:gd name="connsiteY51" fmla="*/ 1339691 h 2688023"/>
              <a:gd name="connsiteX52" fmla="*/ 8662817 w 12191999"/>
              <a:gd name="connsiteY52" fmla="*/ 1464780 h 2688023"/>
              <a:gd name="connsiteX53" fmla="*/ 8650879 w 12191999"/>
              <a:gd name="connsiteY53" fmla="*/ 1532418 h 2688023"/>
              <a:gd name="connsiteX54" fmla="*/ 8650879 w 12191999"/>
              <a:gd name="connsiteY54" fmla="*/ 2100438 h 2688023"/>
              <a:gd name="connsiteX55" fmla="*/ 8454151 w 12191999"/>
              <a:gd name="connsiteY55" fmla="*/ 2297167 h 2688023"/>
              <a:gd name="connsiteX56" fmla="*/ 8454151 w 12191999"/>
              <a:gd name="connsiteY56" fmla="*/ 2297168 h 2688023"/>
              <a:gd name="connsiteX57" fmla="*/ 8257422 w 12191999"/>
              <a:gd name="connsiteY57" fmla="*/ 2100439 h 2688023"/>
              <a:gd name="connsiteX58" fmla="*/ 8257422 w 12191999"/>
              <a:gd name="connsiteY58" fmla="*/ 1910823 h 2688023"/>
              <a:gd name="connsiteX59" fmla="*/ 8257422 w 12191999"/>
              <a:gd name="connsiteY59" fmla="*/ 1721208 h 2688023"/>
              <a:gd name="connsiteX60" fmla="*/ 8100341 w 12191999"/>
              <a:gd name="connsiteY60" fmla="*/ 1528476 h 2688023"/>
              <a:gd name="connsiteX61" fmla="*/ 8060692 w 12191999"/>
              <a:gd name="connsiteY61" fmla="*/ 1524479 h 2688023"/>
              <a:gd name="connsiteX62" fmla="*/ 8021045 w 12191999"/>
              <a:gd name="connsiteY62" fmla="*/ 1528476 h 2688023"/>
              <a:gd name="connsiteX63" fmla="*/ 7875901 w 12191999"/>
              <a:gd name="connsiteY63" fmla="*/ 1653567 h 2688023"/>
              <a:gd name="connsiteX64" fmla="*/ 7863965 w 12191999"/>
              <a:gd name="connsiteY64" fmla="*/ 1721202 h 2688023"/>
              <a:gd name="connsiteX65" fmla="*/ 7863965 w 12191999"/>
              <a:gd name="connsiteY65" fmla="*/ 2491293 h 2688023"/>
              <a:gd name="connsiteX66" fmla="*/ 7667236 w 12191999"/>
              <a:gd name="connsiteY66" fmla="*/ 2688022 h 2688023"/>
              <a:gd name="connsiteX67" fmla="*/ 7667236 w 12191999"/>
              <a:gd name="connsiteY67" fmla="*/ 2688023 h 2688023"/>
              <a:gd name="connsiteX68" fmla="*/ 7470507 w 12191999"/>
              <a:gd name="connsiteY68" fmla="*/ 2491294 h 2688023"/>
              <a:gd name="connsiteX69" fmla="*/ 7470507 w 12191999"/>
              <a:gd name="connsiteY69" fmla="*/ 1680439 h 2688023"/>
              <a:gd name="connsiteX70" fmla="*/ 7470507 w 12191999"/>
              <a:gd name="connsiteY70" fmla="*/ 1334864 h 2688023"/>
              <a:gd name="connsiteX71" fmla="*/ 7313425 w 12191999"/>
              <a:gd name="connsiteY71" fmla="*/ 1142131 h 2688023"/>
              <a:gd name="connsiteX72" fmla="*/ 7273778 w 12191999"/>
              <a:gd name="connsiteY72" fmla="*/ 1138134 h 2688023"/>
              <a:gd name="connsiteX73" fmla="*/ 7234130 w 12191999"/>
              <a:gd name="connsiteY73" fmla="*/ 1142131 h 2688023"/>
              <a:gd name="connsiteX74" fmla="*/ 7077049 w 12191999"/>
              <a:gd name="connsiteY74" fmla="*/ 1334864 h 2688023"/>
              <a:gd name="connsiteX75" fmla="*/ 7077049 w 12191999"/>
              <a:gd name="connsiteY75" fmla="*/ 1721203 h 2688023"/>
              <a:gd name="connsiteX76" fmla="*/ 7077049 w 12191999"/>
              <a:gd name="connsiteY76" fmla="*/ 1721209 h 2688023"/>
              <a:gd name="connsiteX77" fmla="*/ 7077050 w 12191999"/>
              <a:gd name="connsiteY77" fmla="*/ 2295866 h 2688023"/>
              <a:gd name="connsiteX78" fmla="*/ 6880321 w 12191999"/>
              <a:gd name="connsiteY78" fmla="*/ 2492596 h 2688023"/>
              <a:gd name="connsiteX79" fmla="*/ 6880321 w 12191999"/>
              <a:gd name="connsiteY79" fmla="*/ 2492597 h 2688023"/>
              <a:gd name="connsiteX80" fmla="*/ 6683592 w 12191999"/>
              <a:gd name="connsiteY80" fmla="*/ 2295867 h 2688023"/>
              <a:gd name="connsiteX81" fmla="*/ 6683592 w 12191999"/>
              <a:gd name="connsiteY81" fmla="*/ 1910823 h 2688023"/>
              <a:gd name="connsiteX82" fmla="*/ 6683591 w 12191999"/>
              <a:gd name="connsiteY82" fmla="*/ 1910823 h 2688023"/>
              <a:gd name="connsiteX83" fmla="*/ 6683591 w 12191999"/>
              <a:gd name="connsiteY83" fmla="*/ 1721208 h 2688023"/>
              <a:gd name="connsiteX84" fmla="*/ 6526510 w 12191999"/>
              <a:gd name="connsiteY84" fmla="*/ 1528476 h 2688023"/>
              <a:gd name="connsiteX85" fmla="*/ 6486863 w 12191999"/>
              <a:gd name="connsiteY85" fmla="*/ 1524479 h 2688023"/>
              <a:gd name="connsiteX86" fmla="*/ 6447216 w 12191999"/>
              <a:gd name="connsiteY86" fmla="*/ 1528476 h 2688023"/>
              <a:gd name="connsiteX87" fmla="*/ 6302070 w 12191999"/>
              <a:gd name="connsiteY87" fmla="*/ 1653566 h 2688023"/>
              <a:gd name="connsiteX88" fmla="*/ 6295325 w 12191999"/>
              <a:gd name="connsiteY88" fmla="*/ 1691788 h 2688023"/>
              <a:gd name="connsiteX89" fmla="*/ 6295325 w 12191999"/>
              <a:gd name="connsiteY89" fmla="*/ 1962797 h 2688023"/>
              <a:gd name="connsiteX90" fmla="*/ 6098596 w 12191999"/>
              <a:gd name="connsiteY90" fmla="*/ 2159526 h 2688023"/>
              <a:gd name="connsiteX91" fmla="*/ 6098596 w 12191999"/>
              <a:gd name="connsiteY91" fmla="*/ 2159525 h 2688023"/>
              <a:gd name="connsiteX92" fmla="*/ 6096001 w 12191999"/>
              <a:gd name="connsiteY92" fmla="*/ 2159264 h 2688023"/>
              <a:gd name="connsiteX93" fmla="*/ 6093405 w 12191999"/>
              <a:gd name="connsiteY93" fmla="*/ 2159525 h 2688023"/>
              <a:gd name="connsiteX94" fmla="*/ 6093405 w 12191999"/>
              <a:gd name="connsiteY94" fmla="*/ 2159526 h 2688023"/>
              <a:gd name="connsiteX95" fmla="*/ 5896676 w 12191999"/>
              <a:gd name="connsiteY95" fmla="*/ 1962797 h 2688023"/>
              <a:gd name="connsiteX96" fmla="*/ 5896676 w 12191999"/>
              <a:gd name="connsiteY96" fmla="*/ 1691788 h 2688023"/>
              <a:gd name="connsiteX97" fmla="*/ 5889931 w 12191999"/>
              <a:gd name="connsiteY97" fmla="*/ 1653566 h 2688023"/>
              <a:gd name="connsiteX98" fmla="*/ 5744786 w 12191999"/>
              <a:gd name="connsiteY98" fmla="*/ 1528476 h 2688023"/>
              <a:gd name="connsiteX99" fmla="*/ 5705138 w 12191999"/>
              <a:gd name="connsiteY99" fmla="*/ 1524479 h 2688023"/>
              <a:gd name="connsiteX100" fmla="*/ 5665490 w 12191999"/>
              <a:gd name="connsiteY100" fmla="*/ 1528476 h 2688023"/>
              <a:gd name="connsiteX101" fmla="*/ 5508410 w 12191999"/>
              <a:gd name="connsiteY101" fmla="*/ 1721208 h 2688023"/>
              <a:gd name="connsiteX102" fmla="*/ 5508410 w 12191999"/>
              <a:gd name="connsiteY102" fmla="*/ 1910823 h 2688023"/>
              <a:gd name="connsiteX103" fmla="*/ 5508409 w 12191999"/>
              <a:gd name="connsiteY103" fmla="*/ 1910823 h 2688023"/>
              <a:gd name="connsiteX104" fmla="*/ 5508409 w 12191999"/>
              <a:gd name="connsiteY104" fmla="*/ 2295867 h 2688023"/>
              <a:gd name="connsiteX105" fmla="*/ 5311680 w 12191999"/>
              <a:gd name="connsiteY105" fmla="*/ 2492597 h 2688023"/>
              <a:gd name="connsiteX106" fmla="*/ 5311680 w 12191999"/>
              <a:gd name="connsiteY106" fmla="*/ 2492596 h 2688023"/>
              <a:gd name="connsiteX107" fmla="*/ 5114950 w 12191999"/>
              <a:gd name="connsiteY107" fmla="*/ 2295866 h 2688023"/>
              <a:gd name="connsiteX108" fmla="*/ 5114952 w 12191999"/>
              <a:gd name="connsiteY108" fmla="*/ 1721209 h 2688023"/>
              <a:gd name="connsiteX109" fmla="*/ 5114952 w 12191999"/>
              <a:gd name="connsiteY109" fmla="*/ 1721203 h 2688023"/>
              <a:gd name="connsiteX110" fmla="*/ 5114952 w 12191999"/>
              <a:gd name="connsiteY110" fmla="*/ 1334864 h 2688023"/>
              <a:gd name="connsiteX111" fmla="*/ 4957870 w 12191999"/>
              <a:gd name="connsiteY111" fmla="*/ 1142131 h 2688023"/>
              <a:gd name="connsiteX112" fmla="*/ 4918222 w 12191999"/>
              <a:gd name="connsiteY112" fmla="*/ 1138134 h 2688023"/>
              <a:gd name="connsiteX113" fmla="*/ 4878576 w 12191999"/>
              <a:gd name="connsiteY113" fmla="*/ 1142131 h 2688023"/>
              <a:gd name="connsiteX114" fmla="*/ 4721494 w 12191999"/>
              <a:gd name="connsiteY114" fmla="*/ 1334864 h 2688023"/>
              <a:gd name="connsiteX115" fmla="*/ 4721494 w 12191999"/>
              <a:gd name="connsiteY115" fmla="*/ 1680439 h 2688023"/>
              <a:gd name="connsiteX116" fmla="*/ 4721494 w 12191999"/>
              <a:gd name="connsiteY116" fmla="*/ 2491294 h 2688023"/>
              <a:gd name="connsiteX117" fmla="*/ 4524763 w 12191999"/>
              <a:gd name="connsiteY117" fmla="*/ 2688023 h 2688023"/>
              <a:gd name="connsiteX118" fmla="*/ 4524763 w 12191999"/>
              <a:gd name="connsiteY118" fmla="*/ 2688022 h 2688023"/>
              <a:gd name="connsiteX119" fmla="*/ 4328036 w 12191999"/>
              <a:gd name="connsiteY119" fmla="*/ 2491293 h 2688023"/>
              <a:gd name="connsiteX120" fmla="*/ 4328036 w 12191999"/>
              <a:gd name="connsiteY120" fmla="*/ 1721202 h 2688023"/>
              <a:gd name="connsiteX121" fmla="*/ 4316099 w 12191999"/>
              <a:gd name="connsiteY121" fmla="*/ 1653567 h 2688023"/>
              <a:gd name="connsiteX122" fmla="*/ 4170955 w 12191999"/>
              <a:gd name="connsiteY122" fmla="*/ 1528476 h 2688023"/>
              <a:gd name="connsiteX123" fmla="*/ 4131307 w 12191999"/>
              <a:gd name="connsiteY123" fmla="*/ 1524479 h 2688023"/>
              <a:gd name="connsiteX124" fmla="*/ 4091660 w 12191999"/>
              <a:gd name="connsiteY124" fmla="*/ 1528476 h 2688023"/>
              <a:gd name="connsiteX125" fmla="*/ 3934580 w 12191999"/>
              <a:gd name="connsiteY125" fmla="*/ 1721208 h 2688023"/>
              <a:gd name="connsiteX126" fmla="*/ 3934580 w 12191999"/>
              <a:gd name="connsiteY126" fmla="*/ 1910823 h 2688023"/>
              <a:gd name="connsiteX127" fmla="*/ 3934578 w 12191999"/>
              <a:gd name="connsiteY127" fmla="*/ 1910823 h 2688023"/>
              <a:gd name="connsiteX128" fmla="*/ 3934578 w 12191999"/>
              <a:gd name="connsiteY128" fmla="*/ 2100439 h 2688023"/>
              <a:gd name="connsiteX129" fmla="*/ 3737849 w 12191999"/>
              <a:gd name="connsiteY129" fmla="*/ 2297168 h 2688023"/>
              <a:gd name="connsiteX130" fmla="*/ 3737849 w 12191999"/>
              <a:gd name="connsiteY130" fmla="*/ 2297167 h 2688023"/>
              <a:gd name="connsiteX131" fmla="*/ 3541120 w 12191999"/>
              <a:gd name="connsiteY131" fmla="*/ 2100438 h 2688023"/>
              <a:gd name="connsiteX132" fmla="*/ 3541121 w 12191999"/>
              <a:gd name="connsiteY132" fmla="*/ 1532418 h 2688023"/>
              <a:gd name="connsiteX133" fmla="*/ 3529183 w 12191999"/>
              <a:gd name="connsiteY133" fmla="*/ 1464780 h 2688023"/>
              <a:gd name="connsiteX134" fmla="*/ 3384039 w 12191999"/>
              <a:gd name="connsiteY134" fmla="*/ 1339691 h 2688023"/>
              <a:gd name="connsiteX135" fmla="*/ 3344392 w 12191999"/>
              <a:gd name="connsiteY135" fmla="*/ 1335693 h 2688023"/>
              <a:gd name="connsiteX136" fmla="*/ 3304745 w 12191999"/>
              <a:gd name="connsiteY136" fmla="*/ 1339691 h 2688023"/>
              <a:gd name="connsiteX137" fmla="*/ 3147663 w 12191999"/>
              <a:gd name="connsiteY137" fmla="*/ 1532423 h 2688023"/>
              <a:gd name="connsiteX138" fmla="*/ 3147663 w 12191999"/>
              <a:gd name="connsiteY138" fmla="*/ 1910823 h 2688023"/>
              <a:gd name="connsiteX139" fmla="*/ 3147663 w 12191999"/>
              <a:gd name="connsiteY139" fmla="*/ 2295867 h 2688023"/>
              <a:gd name="connsiteX140" fmla="*/ 2950934 w 12191999"/>
              <a:gd name="connsiteY140" fmla="*/ 2492597 h 2688023"/>
              <a:gd name="connsiteX141" fmla="*/ 2950934 w 12191999"/>
              <a:gd name="connsiteY141" fmla="*/ 2492596 h 2688023"/>
              <a:gd name="connsiteX142" fmla="*/ 2754204 w 12191999"/>
              <a:gd name="connsiteY142" fmla="*/ 2295866 h 2688023"/>
              <a:gd name="connsiteX143" fmla="*/ 2754205 w 12191999"/>
              <a:gd name="connsiteY143" fmla="*/ 1334865 h 2688023"/>
              <a:gd name="connsiteX144" fmla="*/ 2754206 w 12191999"/>
              <a:gd name="connsiteY144" fmla="*/ 1334856 h 2688023"/>
              <a:gd name="connsiteX145" fmla="*/ 2754206 w 12191999"/>
              <a:gd name="connsiteY145" fmla="*/ 1314808 h 2688023"/>
              <a:gd name="connsiteX146" fmla="*/ 2597124 w 12191999"/>
              <a:gd name="connsiteY146" fmla="*/ 1122076 h 2688023"/>
              <a:gd name="connsiteX147" fmla="*/ 2557477 w 12191999"/>
              <a:gd name="connsiteY147" fmla="*/ 1118079 h 2688023"/>
              <a:gd name="connsiteX148" fmla="*/ 2517829 w 12191999"/>
              <a:gd name="connsiteY148" fmla="*/ 1122076 h 2688023"/>
              <a:gd name="connsiteX149" fmla="*/ 2360748 w 12191999"/>
              <a:gd name="connsiteY149" fmla="*/ 1314808 h 2688023"/>
              <a:gd name="connsiteX150" fmla="*/ 2360747 w 12191999"/>
              <a:gd name="connsiteY150" fmla="*/ 1910823 h 2688023"/>
              <a:gd name="connsiteX151" fmla="*/ 2360747 w 12191999"/>
              <a:gd name="connsiteY151" fmla="*/ 1962797 h 2688023"/>
              <a:gd name="connsiteX152" fmla="*/ 2164018 w 12191999"/>
              <a:gd name="connsiteY152" fmla="*/ 2159526 h 2688023"/>
              <a:gd name="connsiteX153" fmla="*/ 2164018 w 12191999"/>
              <a:gd name="connsiteY153" fmla="*/ 2159525 h 2688023"/>
              <a:gd name="connsiteX154" fmla="*/ 1967288 w 12191999"/>
              <a:gd name="connsiteY154" fmla="*/ 1962796 h 2688023"/>
              <a:gd name="connsiteX155" fmla="*/ 1967288 w 12191999"/>
              <a:gd name="connsiteY155" fmla="*/ 1874383 h 2688023"/>
              <a:gd name="connsiteX156" fmla="*/ 1955354 w 12191999"/>
              <a:gd name="connsiteY156" fmla="*/ 1806750 h 2688023"/>
              <a:gd name="connsiteX157" fmla="*/ 1810209 w 12191999"/>
              <a:gd name="connsiteY157" fmla="*/ 1681659 h 2688023"/>
              <a:gd name="connsiteX158" fmla="*/ 1770561 w 12191999"/>
              <a:gd name="connsiteY158" fmla="*/ 1677662 h 2688023"/>
              <a:gd name="connsiteX159" fmla="*/ 1730913 w 12191999"/>
              <a:gd name="connsiteY159" fmla="*/ 1681659 h 2688023"/>
              <a:gd name="connsiteX160" fmla="*/ 1573833 w 12191999"/>
              <a:gd name="connsiteY160" fmla="*/ 1874391 h 2688023"/>
              <a:gd name="connsiteX161" fmla="*/ 1573833 w 12191999"/>
              <a:gd name="connsiteY161" fmla="*/ 1910821 h 2688023"/>
              <a:gd name="connsiteX162" fmla="*/ 1573832 w 12191999"/>
              <a:gd name="connsiteY162" fmla="*/ 1910821 h 2688023"/>
              <a:gd name="connsiteX163" fmla="*/ 1573832 w 12191999"/>
              <a:gd name="connsiteY163" fmla="*/ 2295867 h 2688023"/>
              <a:gd name="connsiteX164" fmla="*/ 1377102 w 12191999"/>
              <a:gd name="connsiteY164" fmla="*/ 2492597 h 2688023"/>
              <a:gd name="connsiteX165" fmla="*/ 1377102 w 12191999"/>
              <a:gd name="connsiteY165" fmla="*/ 2492596 h 2688023"/>
              <a:gd name="connsiteX166" fmla="*/ 1180373 w 12191999"/>
              <a:gd name="connsiteY166" fmla="*/ 2295866 h 2688023"/>
              <a:gd name="connsiteX167" fmla="*/ 1180374 w 12191999"/>
              <a:gd name="connsiteY167" fmla="*/ 1532416 h 2688023"/>
              <a:gd name="connsiteX168" fmla="*/ 1168438 w 12191999"/>
              <a:gd name="connsiteY168" fmla="*/ 1464780 h 2688023"/>
              <a:gd name="connsiteX169" fmla="*/ 1023293 w 12191999"/>
              <a:gd name="connsiteY169" fmla="*/ 1339690 h 2688023"/>
              <a:gd name="connsiteX170" fmla="*/ 983645 w 12191999"/>
              <a:gd name="connsiteY170" fmla="*/ 1335692 h 2688023"/>
              <a:gd name="connsiteX171" fmla="*/ 943998 w 12191999"/>
              <a:gd name="connsiteY171" fmla="*/ 1339690 h 2688023"/>
              <a:gd name="connsiteX172" fmla="*/ 786917 w 12191999"/>
              <a:gd name="connsiteY172" fmla="*/ 1532422 h 2688023"/>
              <a:gd name="connsiteX173" fmla="*/ 786916 w 12191999"/>
              <a:gd name="connsiteY173" fmla="*/ 1910821 h 2688023"/>
              <a:gd name="connsiteX174" fmla="*/ 786916 w 12191999"/>
              <a:gd name="connsiteY174" fmla="*/ 2491293 h 2688023"/>
              <a:gd name="connsiteX175" fmla="*/ 590187 w 12191999"/>
              <a:gd name="connsiteY175" fmla="*/ 2688023 h 2688023"/>
              <a:gd name="connsiteX176" fmla="*/ 590187 w 12191999"/>
              <a:gd name="connsiteY176" fmla="*/ 2688022 h 2688023"/>
              <a:gd name="connsiteX177" fmla="*/ 393457 w 12191999"/>
              <a:gd name="connsiteY177" fmla="*/ 2491293 h 2688023"/>
              <a:gd name="connsiteX178" fmla="*/ 393457 w 12191999"/>
              <a:gd name="connsiteY178" fmla="*/ 1721201 h 2688023"/>
              <a:gd name="connsiteX179" fmla="*/ 381521 w 12191999"/>
              <a:gd name="connsiteY179" fmla="*/ 1653565 h 2688023"/>
              <a:gd name="connsiteX180" fmla="*/ 236377 w 12191999"/>
              <a:gd name="connsiteY180" fmla="*/ 1528474 h 2688023"/>
              <a:gd name="connsiteX181" fmla="*/ 196730 w 12191999"/>
              <a:gd name="connsiteY181" fmla="*/ 1524478 h 2688023"/>
              <a:gd name="connsiteX182" fmla="*/ 157083 w 12191999"/>
              <a:gd name="connsiteY182" fmla="*/ 1528474 h 2688023"/>
              <a:gd name="connsiteX183" fmla="*/ 1 w 12191999"/>
              <a:gd name="connsiteY183" fmla="*/ 1721208 h 2688023"/>
              <a:gd name="connsiteX184" fmla="*/ 0 w 12191999"/>
              <a:gd name="connsiteY184" fmla="*/ 1910821 h 2688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12191999" h="2688023">
                <a:moveTo>
                  <a:pt x="0" y="0"/>
                </a:moveTo>
                <a:lnTo>
                  <a:pt x="12191999" y="0"/>
                </a:lnTo>
                <a:lnTo>
                  <a:pt x="12191999" y="1721208"/>
                </a:lnTo>
                <a:cubicBezTo>
                  <a:pt x="12191999" y="1626139"/>
                  <a:pt x="12124565" y="1546820"/>
                  <a:pt x="12034917" y="1528476"/>
                </a:cubicBezTo>
                <a:lnTo>
                  <a:pt x="11995271" y="1524479"/>
                </a:lnTo>
                <a:lnTo>
                  <a:pt x="11955623" y="1528476"/>
                </a:lnTo>
                <a:cubicBezTo>
                  <a:pt x="11888389" y="1542234"/>
                  <a:pt x="11833647" y="1590291"/>
                  <a:pt x="11810479" y="1653566"/>
                </a:cubicBezTo>
                <a:lnTo>
                  <a:pt x="11798543" y="1721202"/>
                </a:lnTo>
                <a:lnTo>
                  <a:pt x="11798543" y="2491293"/>
                </a:lnTo>
                <a:cubicBezTo>
                  <a:pt x="11798543" y="2599944"/>
                  <a:pt x="11710465" y="2688022"/>
                  <a:pt x="11601813" y="2688022"/>
                </a:cubicBezTo>
                <a:lnTo>
                  <a:pt x="11601813" y="2688023"/>
                </a:lnTo>
                <a:cubicBezTo>
                  <a:pt x="11493163" y="2688023"/>
                  <a:pt x="11405083" y="2599945"/>
                  <a:pt x="11405083" y="2491294"/>
                </a:cubicBezTo>
                <a:lnTo>
                  <a:pt x="11405083" y="1910823"/>
                </a:lnTo>
                <a:lnTo>
                  <a:pt x="11405083" y="1532423"/>
                </a:lnTo>
                <a:cubicBezTo>
                  <a:pt x="11405083" y="1437353"/>
                  <a:pt x="11337649" y="1358034"/>
                  <a:pt x="11248001" y="1339691"/>
                </a:cubicBezTo>
                <a:lnTo>
                  <a:pt x="11208355" y="1335693"/>
                </a:lnTo>
                <a:lnTo>
                  <a:pt x="11168707" y="1339691"/>
                </a:lnTo>
                <a:cubicBezTo>
                  <a:pt x="11101471" y="1353449"/>
                  <a:pt x="11046731" y="1401506"/>
                  <a:pt x="11023561" y="1464780"/>
                </a:cubicBezTo>
                <a:lnTo>
                  <a:pt x="11011625" y="1532416"/>
                </a:lnTo>
                <a:lnTo>
                  <a:pt x="11011627" y="2295866"/>
                </a:lnTo>
                <a:cubicBezTo>
                  <a:pt x="11011627" y="2404517"/>
                  <a:pt x="10923549" y="2492596"/>
                  <a:pt x="10814897" y="2492596"/>
                </a:cubicBezTo>
                <a:lnTo>
                  <a:pt x="10814897" y="2492597"/>
                </a:lnTo>
                <a:cubicBezTo>
                  <a:pt x="10706247" y="2492597"/>
                  <a:pt x="10618169" y="2404518"/>
                  <a:pt x="10618169" y="2295867"/>
                </a:cubicBezTo>
                <a:lnTo>
                  <a:pt x="10618169" y="1910823"/>
                </a:lnTo>
                <a:lnTo>
                  <a:pt x="10618167" y="1910823"/>
                </a:lnTo>
                <a:lnTo>
                  <a:pt x="10618167" y="1874391"/>
                </a:lnTo>
                <a:cubicBezTo>
                  <a:pt x="10618167" y="1779323"/>
                  <a:pt x="10550733" y="1700004"/>
                  <a:pt x="10461087" y="1681659"/>
                </a:cubicBezTo>
                <a:lnTo>
                  <a:pt x="10421439" y="1677662"/>
                </a:lnTo>
                <a:lnTo>
                  <a:pt x="10381791" y="1681659"/>
                </a:lnTo>
                <a:cubicBezTo>
                  <a:pt x="10314557" y="1695417"/>
                  <a:pt x="10259815" y="1743474"/>
                  <a:pt x="10236647" y="1806750"/>
                </a:cubicBezTo>
                <a:lnTo>
                  <a:pt x="10224711" y="1874383"/>
                </a:lnTo>
                <a:lnTo>
                  <a:pt x="10224711" y="1962796"/>
                </a:lnTo>
                <a:cubicBezTo>
                  <a:pt x="10224711" y="2071447"/>
                  <a:pt x="10136633" y="2159525"/>
                  <a:pt x="10027981" y="2159525"/>
                </a:cubicBezTo>
                <a:lnTo>
                  <a:pt x="10027981" y="2159526"/>
                </a:lnTo>
                <a:cubicBezTo>
                  <a:pt x="9919331" y="2159526"/>
                  <a:pt x="9831253" y="2071448"/>
                  <a:pt x="9831253" y="1962797"/>
                </a:cubicBezTo>
                <a:lnTo>
                  <a:pt x="9831253" y="1910823"/>
                </a:lnTo>
                <a:lnTo>
                  <a:pt x="9831253" y="1314808"/>
                </a:lnTo>
                <a:cubicBezTo>
                  <a:pt x="9831253" y="1219739"/>
                  <a:pt x="9763817" y="1140420"/>
                  <a:pt x="9674171" y="1122076"/>
                </a:cubicBezTo>
                <a:lnTo>
                  <a:pt x="9634523" y="1118079"/>
                </a:lnTo>
                <a:lnTo>
                  <a:pt x="9594877" y="1122076"/>
                </a:lnTo>
                <a:cubicBezTo>
                  <a:pt x="9505229" y="1140420"/>
                  <a:pt x="9437793" y="1219739"/>
                  <a:pt x="9437793" y="1314808"/>
                </a:cubicBezTo>
                <a:lnTo>
                  <a:pt x="9437793" y="1334856"/>
                </a:lnTo>
                <a:lnTo>
                  <a:pt x="9437795" y="1334865"/>
                </a:lnTo>
                <a:lnTo>
                  <a:pt x="9437795" y="2295866"/>
                </a:lnTo>
                <a:cubicBezTo>
                  <a:pt x="9437795" y="2404517"/>
                  <a:pt x="9349717" y="2492596"/>
                  <a:pt x="9241065" y="2492596"/>
                </a:cubicBezTo>
                <a:lnTo>
                  <a:pt x="9241065" y="2492597"/>
                </a:lnTo>
                <a:cubicBezTo>
                  <a:pt x="9132415" y="2492597"/>
                  <a:pt x="9044337" y="2404518"/>
                  <a:pt x="9044337" y="2295867"/>
                </a:cubicBezTo>
                <a:lnTo>
                  <a:pt x="9044337" y="1910823"/>
                </a:lnTo>
                <a:lnTo>
                  <a:pt x="9044337" y="1532423"/>
                </a:lnTo>
                <a:cubicBezTo>
                  <a:pt x="9044337" y="1437353"/>
                  <a:pt x="8976901" y="1358034"/>
                  <a:pt x="8887255" y="1339691"/>
                </a:cubicBezTo>
                <a:lnTo>
                  <a:pt x="8847607" y="1335693"/>
                </a:lnTo>
                <a:lnTo>
                  <a:pt x="8807961" y="1339691"/>
                </a:lnTo>
                <a:cubicBezTo>
                  <a:pt x="8740727" y="1353449"/>
                  <a:pt x="8685985" y="1401506"/>
                  <a:pt x="8662817" y="1464780"/>
                </a:cubicBezTo>
                <a:lnTo>
                  <a:pt x="8650879" y="1532418"/>
                </a:lnTo>
                <a:lnTo>
                  <a:pt x="8650879" y="2100438"/>
                </a:lnTo>
                <a:cubicBezTo>
                  <a:pt x="8650879" y="2209089"/>
                  <a:pt x="8562801" y="2297167"/>
                  <a:pt x="8454151" y="2297167"/>
                </a:cubicBezTo>
                <a:lnTo>
                  <a:pt x="8454151" y="2297168"/>
                </a:lnTo>
                <a:cubicBezTo>
                  <a:pt x="8345501" y="2297168"/>
                  <a:pt x="8257422" y="2209090"/>
                  <a:pt x="8257422" y="2100439"/>
                </a:cubicBezTo>
                <a:lnTo>
                  <a:pt x="8257422" y="1910823"/>
                </a:lnTo>
                <a:lnTo>
                  <a:pt x="8257422" y="1721208"/>
                </a:lnTo>
                <a:cubicBezTo>
                  <a:pt x="8257422" y="1626139"/>
                  <a:pt x="8189988" y="1546820"/>
                  <a:pt x="8100341" y="1528476"/>
                </a:cubicBezTo>
                <a:lnTo>
                  <a:pt x="8060692" y="1524479"/>
                </a:lnTo>
                <a:lnTo>
                  <a:pt x="8021045" y="1528476"/>
                </a:lnTo>
                <a:cubicBezTo>
                  <a:pt x="7953810" y="1542234"/>
                  <a:pt x="7899069" y="1590291"/>
                  <a:pt x="7875901" y="1653567"/>
                </a:cubicBezTo>
                <a:lnTo>
                  <a:pt x="7863965" y="1721202"/>
                </a:lnTo>
                <a:lnTo>
                  <a:pt x="7863965" y="2491293"/>
                </a:lnTo>
                <a:cubicBezTo>
                  <a:pt x="7863965" y="2599944"/>
                  <a:pt x="7775887" y="2688022"/>
                  <a:pt x="7667236" y="2688022"/>
                </a:cubicBezTo>
                <a:lnTo>
                  <a:pt x="7667236" y="2688023"/>
                </a:lnTo>
                <a:cubicBezTo>
                  <a:pt x="7558585" y="2688023"/>
                  <a:pt x="7470507" y="2599945"/>
                  <a:pt x="7470507" y="2491294"/>
                </a:cubicBezTo>
                <a:lnTo>
                  <a:pt x="7470507" y="1680439"/>
                </a:lnTo>
                <a:lnTo>
                  <a:pt x="7470507" y="1334864"/>
                </a:lnTo>
                <a:cubicBezTo>
                  <a:pt x="7470507" y="1239794"/>
                  <a:pt x="7403072" y="1160476"/>
                  <a:pt x="7313425" y="1142131"/>
                </a:cubicBezTo>
                <a:lnTo>
                  <a:pt x="7273778" y="1138134"/>
                </a:lnTo>
                <a:lnTo>
                  <a:pt x="7234130" y="1142131"/>
                </a:lnTo>
                <a:cubicBezTo>
                  <a:pt x="7144484" y="1160476"/>
                  <a:pt x="7077049" y="1239794"/>
                  <a:pt x="7077049" y="1334864"/>
                </a:cubicBezTo>
                <a:lnTo>
                  <a:pt x="7077049" y="1721203"/>
                </a:lnTo>
                <a:lnTo>
                  <a:pt x="7077049" y="1721209"/>
                </a:lnTo>
                <a:lnTo>
                  <a:pt x="7077050" y="2295866"/>
                </a:lnTo>
                <a:cubicBezTo>
                  <a:pt x="7077050" y="2404517"/>
                  <a:pt x="6988972" y="2492596"/>
                  <a:pt x="6880321" y="2492596"/>
                </a:cubicBezTo>
                <a:lnTo>
                  <a:pt x="6880321" y="2492597"/>
                </a:lnTo>
                <a:cubicBezTo>
                  <a:pt x="6771669" y="2492597"/>
                  <a:pt x="6683592" y="2404518"/>
                  <a:pt x="6683592" y="2295867"/>
                </a:cubicBezTo>
                <a:lnTo>
                  <a:pt x="6683592" y="1910823"/>
                </a:lnTo>
                <a:lnTo>
                  <a:pt x="6683591" y="1910823"/>
                </a:lnTo>
                <a:lnTo>
                  <a:pt x="6683591" y="1721208"/>
                </a:lnTo>
                <a:cubicBezTo>
                  <a:pt x="6683591" y="1626139"/>
                  <a:pt x="6616156" y="1546820"/>
                  <a:pt x="6526510" y="1528476"/>
                </a:cubicBezTo>
                <a:lnTo>
                  <a:pt x="6486863" y="1524479"/>
                </a:lnTo>
                <a:lnTo>
                  <a:pt x="6447216" y="1528476"/>
                </a:lnTo>
                <a:cubicBezTo>
                  <a:pt x="6379980" y="1542234"/>
                  <a:pt x="6325240" y="1590291"/>
                  <a:pt x="6302070" y="1653566"/>
                </a:cubicBezTo>
                <a:lnTo>
                  <a:pt x="6295325" y="1691788"/>
                </a:lnTo>
                <a:lnTo>
                  <a:pt x="6295325" y="1962797"/>
                </a:lnTo>
                <a:cubicBezTo>
                  <a:pt x="6295325" y="2071448"/>
                  <a:pt x="6207246" y="2159526"/>
                  <a:pt x="6098596" y="2159526"/>
                </a:cubicBezTo>
                <a:lnTo>
                  <a:pt x="6098596" y="2159525"/>
                </a:lnTo>
                <a:lnTo>
                  <a:pt x="6096001" y="2159264"/>
                </a:lnTo>
                <a:lnTo>
                  <a:pt x="6093405" y="2159525"/>
                </a:lnTo>
                <a:lnTo>
                  <a:pt x="6093405" y="2159526"/>
                </a:lnTo>
                <a:cubicBezTo>
                  <a:pt x="5984755" y="2159526"/>
                  <a:pt x="5896676" y="2071448"/>
                  <a:pt x="5896676" y="1962797"/>
                </a:cubicBezTo>
                <a:lnTo>
                  <a:pt x="5896676" y="1691788"/>
                </a:lnTo>
                <a:lnTo>
                  <a:pt x="5889931" y="1653566"/>
                </a:lnTo>
                <a:cubicBezTo>
                  <a:pt x="5866761" y="1590291"/>
                  <a:pt x="5812022" y="1542234"/>
                  <a:pt x="5744786" y="1528476"/>
                </a:cubicBezTo>
                <a:lnTo>
                  <a:pt x="5705138" y="1524479"/>
                </a:lnTo>
                <a:lnTo>
                  <a:pt x="5665490" y="1528476"/>
                </a:lnTo>
                <a:cubicBezTo>
                  <a:pt x="5575846" y="1546820"/>
                  <a:pt x="5508410" y="1626139"/>
                  <a:pt x="5508410" y="1721208"/>
                </a:cubicBezTo>
                <a:lnTo>
                  <a:pt x="5508410" y="1910823"/>
                </a:lnTo>
                <a:lnTo>
                  <a:pt x="5508409" y="1910823"/>
                </a:lnTo>
                <a:lnTo>
                  <a:pt x="5508409" y="2295867"/>
                </a:lnTo>
                <a:cubicBezTo>
                  <a:pt x="5508409" y="2404518"/>
                  <a:pt x="5420331" y="2492597"/>
                  <a:pt x="5311680" y="2492597"/>
                </a:cubicBezTo>
                <a:lnTo>
                  <a:pt x="5311680" y="2492596"/>
                </a:lnTo>
                <a:cubicBezTo>
                  <a:pt x="5203028" y="2492596"/>
                  <a:pt x="5114950" y="2404517"/>
                  <a:pt x="5114950" y="2295866"/>
                </a:cubicBezTo>
                <a:lnTo>
                  <a:pt x="5114952" y="1721209"/>
                </a:lnTo>
                <a:lnTo>
                  <a:pt x="5114952" y="1721203"/>
                </a:lnTo>
                <a:lnTo>
                  <a:pt x="5114952" y="1334864"/>
                </a:lnTo>
                <a:cubicBezTo>
                  <a:pt x="5114952" y="1239794"/>
                  <a:pt x="5047516" y="1160476"/>
                  <a:pt x="4957870" y="1142131"/>
                </a:cubicBezTo>
                <a:lnTo>
                  <a:pt x="4918222" y="1138134"/>
                </a:lnTo>
                <a:lnTo>
                  <a:pt x="4878576" y="1142131"/>
                </a:lnTo>
                <a:cubicBezTo>
                  <a:pt x="4788928" y="1160476"/>
                  <a:pt x="4721494" y="1239794"/>
                  <a:pt x="4721494" y="1334864"/>
                </a:cubicBezTo>
                <a:lnTo>
                  <a:pt x="4721494" y="1680439"/>
                </a:lnTo>
                <a:lnTo>
                  <a:pt x="4721494" y="2491294"/>
                </a:lnTo>
                <a:cubicBezTo>
                  <a:pt x="4721493" y="2599945"/>
                  <a:pt x="4633414" y="2688023"/>
                  <a:pt x="4524763" y="2688023"/>
                </a:cubicBezTo>
                <a:lnTo>
                  <a:pt x="4524763" y="2688022"/>
                </a:lnTo>
                <a:cubicBezTo>
                  <a:pt x="4416112" y="2688022"/>
                  <a:pt x="4328035" y="2599944"/>
                  <a:pt x="4328036" y="2491293"/>
                </a:cubicBezTo>
                <a:lnTo>
                  <a:pt x="4328036" y="1721202"/>
                </a:lnTo>
                <a:lnTo>
                  <a:pt x="4316099" y="1653567"/>
                </a:lnTo>
                <a:cubicBezTo>
                  <a:pt x="4292931" y="1590291"/>
                  <a:pt x="4238190" y="1542234"/>
                  <a:pt x="4170955" y="1528476"/>
                </a:cubicBezTo>
                <a:lnTo>
                  <a:pt x="4131307" y="1524479"/>
                </a:lnTo>
                <a:lnTo>
                  <a:pt x="4091660" y="1528476"/>
                </a:lnTo>
                <a:cubicBezTo>
                  <a:pt x="4002013" y="1546820"/>
                  <a:pt x="3934580" y="1626139"/>
                  <a:pt x="3934580" y="1721208"/>
                </a:cubicBezTo>
                <a:lnTo>
                  <a:pt x="3934580" y="1910823"/>
                </a:lnTo>
                <a:lnTo>
                  <a:pt x="3934578" y="1910823"/>
                </a:lnTo>
                <a:lnTo>
                  <a:pt x="3934578" y="2100439"/>
                </a:lnTo>
                <a:cubicBezTo>
                  <a:pt x="3934578" y="2209090"/>
                  <a:pt x="3846500" y="2297168"/>
                  <a:pt x="3737849" y="2297168"/>
                </a:cubicBezTo>
                <a:lnTo>
                  <a:pt x="3737849" y="2297167"/>
                </a:lnTo>
                <a:cubicBezTo>
                  <a:pt x="3629198" y="2297167"/>
                  <a:pt x="3541120" y="2209089"/>
                  <a:pt x="3541120" y="2100438"/>
                </a:cubicBezTo>
                <a:lnTo>
                  <a:pt x="3541121" y="1532418"/>
                </a:lnTo>
                <a:lnTo>
                  <a:pt x="3529183" y="1464780"/>
                </a:lnTo>
                <a:cubicBezTo>
                  <a:pt x="3506015" y="1401506"/>
                  <a:pt x="3451273" y="1353449"/>
                  <a:pt x="3384039" y="1339691"/>
                </a:cubicBezTo>
                <a:lnTo>
                  <a:pt x="3344392" y="1335693"/>
                </a:lnTo>
                <a:lnTo>
                  <a:pt x="3304745" y="1339691"/>
                </a:lnTo>
                <a:cubicBezTo>
                  <a:pt x="3215098" y="1358034"/>
                  <a:pt x="3147663" y="1437353"/>
                  <a:pt x="3147663" y="1532423"/>
                </a:cubicBezTo>
                <a:lnTo>
                  <a:pt x="3147663" y="1910823"/>
                </a:lnTo>
                <a:lnTo>
                  <a:pt x="3147663" y="2295867"/>
                </a:lnTo>
                <a:cubicBezTo>
                  <a:pt x="3147663" y="2404518"/>
                  <a:pt x="3059585" y="2492597"/>
                  <a:pt x="2950934" y="2492597"/>
                </a:cubicBezTo>
                <a:lnTo>
                  <a:pt x="2950934" y="2492596"/>
                </a:lnTo>
                <a:cubicBezTo>
                  <a:pt x="2842283" y="2492596"/>
                  <a:pt x="2754204" y="2404517"/>
                  <a:pt x="2754204" y="2295866"/>
                </a:cubicBezTo>
                <a:lnTo>
                  <a:pt x="2754205" y="1334865"/>
                </a:lnTo>
                <a:lnTo>
                  <a:pt x="2754206" y="1334856"/>
                </a:lnTo>
                <a:lnTo>
                  <a:pt x="2754206" y="1314808"/>
                </a:lnTo>
                <a:cubicBezTo>
                  <a:pt x="2754206" y="1219739"/>
                  <a:pt x="2686770" y="1140420"/>
                  <a:pt x="2597124" y="1122076"/>
                </a:cubicBezTo>
                <a:lnTo>
                  <a:pt x="2557477" y="1118079"/>
                </a:lnTo>
                <a:lnTo>
                  <a:pt x="2517829" y="1122076"/>
                </a:lnTo>
                <a:cubicBezTo>
                  <a:pt x="2428183" y="1140420"/>
                  <a:pt x="2360748" y="1219739"/>
                  <a:pt x="2360748" y="1314808"/>
                </a:cubicBezTo>
                <a:lnTo>
                  <a:pt x="2360747" y="1910823"/>
                </a:lnTo>
                <a:lnTo>
                  <a:pt x="2360747" y="1962797"/>
                </a:lnTo>
                <a:cubicBezTo>
                  <a:pt x="2360747" y="2071448"/>
                  <a:pt x="2272669" y="2159526"/>
                  <a:pt x="2164018" y="2159526"/>
                </a:cubicBezTo>
                <a:lnTo>
                  <a:pt x="2164018" y="2159525"/>
                </a:lnTo>
                <a:cubicBezTo>
                  <a:pt x="2055367" y="2159525"/>
                  <a:pt x="1967288" y="2071447"/>
                  <a:pt x="1967288" y="1962796"/>
                </a:cubicBezTo>
                <a:lnTo>
                  <a:pt x="1967288" y="1874383"/>
                </a:lnTo>
                <a:lnTo>
                  <a:pt x="1955354" y="1806750"/>
                </a:lnTo>
                <a:cubicBezTo>
                  <a:pt x="1932185" y="1743474"/>
                  <a:pt x="1877443" y="1695417"/>
                  <a:pt x="1810209" y="1681659"/>
                </a:cubicBezTo>
                <a:lnTo>
                  <a:pt x="1770561" y="1677662"/>
                </a:lnTo>
                <a:lnTo>
                  <a:pt x="1730913" y="1681659"/>
                </a:lnTo>
                <a:cubicBezTo>
                  <a:pt x="1641267" y="1700002"/>
                  <a:pt x="1573833" y="1779322"/>
                  <a:pt x="1573833" y="1874391"/>
                </a:cubicBezTo>
                <a:lnTo>
                  <a:pt x="1573833" y="1910821"/>
                </a:lnTo>
                <a:lnTo>
                  <a:pt x="1573832" y="1910821"/>
                </a:lnTo>
                <a:lnTo>
                  <a:pt x="1573832" y="2295867"/>
                </a:lnTo>
                <a:cubicBezTo>
                  <a:pt x="1573832" y="2404518"/>
                  <a:pt x="1485753" y="2492597"/>
                  <a:pt x="1377102" y="2492597"/>
                </a:cubicBezTo>
                <a:lnTo>
                  <a:pt x="1377102" y="2492596"/>
                </a:lnTo>
                <a:cubicBezTo>
                  <a:pt x="1268451" y="2492596"/>
                  <a:pt x="1180373" y="2404517"/>
                  <a:pt x="1180373" y="2295866"/>
                </a:cubicBezTo>
                <a:lnTo>
                  <a:pt x="1180374" y="1532416"/>
                </a:lnTo>
                <a:lnTo>
                  <a:pt x="1168438" y="1464780"/>
                </a:lnTo>
                <a:cubicBezTo>
                  <a:pt x="1145270" y="1401505"/>
                  <a:pt x="1090528" y="1353448"/>
                  <a:pt x="1023293" y="1339690"/>
                </a:cubicBezTo>
                <a:lnTo>
                  <a:pt x="983645" y="1335692"/>
                </a:lnTo>
                <a:lnTo>
                  <a:pt x="943998" y="1339690"/>
                </a:lnTo>
                <a:cubicBezTo>
                  <a:pt x="854351" y="1358034"/>
                  <a:pt x="786917" y="1437352"/>
                  <a:pt x="786917" y="1532422"/>
                </a:cubicBezTo>
                <a:lnTo>
                  <a:pt x="786916" y="1910821"/>
                </a:lnTo>
                <a:lnTo>
                  <a:pt x="786916" y="2491293"/>
                </a:lnTo>
                <a:cubicBezTo>
                  <a:pt x="786916" y="2599944"/>
                  <a:pt x="698838" y="2688023"/>
                  <a:pt x="590187" y="2688023"/>
                </a:cubicBezTo>
                <a:lnTo>
                  <a:pt x="590187" y="2688022"/>
                </a:lnTo>
                <a:cubicBezTo>
                  <a:pt x="481536" y="2688022"/>
                  <a:pt x="393457" y="2599943"/>
                  <a:pt x="393457" y="2491293"/>
                </a:cubicBezTo>
                <a:lnTo>
                  <a:pt x="393457" y="1721201"/>
                </a:lnTo>
                <a:lnTo>
                  <a:pt x="381521" y="1653565"/>
                </a:lnTo>
                <a:cubicBezTo>
                  <a:pt x="358353" y="1590289"/>
                  <a:pt x="303611" y="1542233"/>
                  <a:pt x="236377" y="1528474"/>
                </a:cubicBezTo>
                <a:lnTo>
                  <a:pt x="196730" y="1524478"/>
                </a:lnTo>
                <a:lnTo>
                  <a:pt x="157083" y="1528474"/>
                </a:lnTo>
                <a:cubicBezTo>
                  <a:pt x="67436" y="1546819"/>
                  <a:pt x="1" y="1626139"/>
                  <a:pt x="1" y="1721208"/>
                </a:cubicBezTo>
                <a:lnTo>
                  <a:pt x="0" y="191082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12192000" cy="3136900"/>
          </a:xfrm>
          <a:custGeom>
            <a:avLst/>
            <a:gdLst>
              <a:gd name="connsiteX0" fmla="*/ 0 w 12192000"/>
              <a:gd name="connsiteY0" fmla="*/ 0 h 3800987"/>
              <a:gd name="connsiteX1" fmla="*/ 12192000 w 12192000"/>
              <a:gd name="connsiteY1" fmla="*/ 0 h 3800987"/>
              <a:gd name="connsiteX2" fmla="*/ 12192000 w 12192000"/>
              <a:gd name="connsiteY2" fmla="*/ 3800987 h 3800987"/>
              <a:gd name="connsiteX3" fmla="*/ 0 w 12192000"/>
              <a:gd name="connsiteY3" fmla="*/ 3800987 h 3800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800987">
                <a:moveTo>
                  <a:pt x="0" y="0"/>
                </a:moveTo>
                <a:lnTo>
                  <a:pt x="12192000" y="0"/>
                </a:lnTo>
                <a:lnTo>
                  <a:pt x="12192000" y="3800987"/>
                </a:lnTo>
                <a:lnTo>
                  <a:pt x="0" y="380098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5167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E7DCA-651C-4A44-ACAC-A7588A503145}" type="datetimeFigureOut">
              <a:rPr lang="zh-CN" altLang="en-US"/>
              <a:t>2020/10/16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618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5409C-C959-41D2-BE7B-C673A36FD19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4318000" y="2971800"/>
            <a:ext cx="3556000" cy="229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</a:p>
          <a:p>
            <a:r>
              <a:rPr lang="en-US" altLang="zh-CN" sz="600" dirty="0">
                <a:solidFill>
                  <a:schemeClr val="bg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ibaotu.com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635"/>
            <a:ext cx="12192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34867" y="1152525"/>
            <a:ext cx="10612437" cy="4552950"/>
          </a:xfrm>
          <a:prstGeom prst="rect">
            <a:avLst/>
          </a:prstGeom>
          <a:noFill/>
          <a:ln w="28575">
            <a:solidFill>
              <a:srgbClr val="6D5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834867" y="1152684"/>
            <a:ext cx="381000" cy="381000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34867" y="5324634"/>
            <a:ext cx="381000" cy="381000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066304" y="1152684"/>
            <a:ext cx="381000" cy="381000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066304" y="5324634"/>
            <a:ext cx="381000" cy="381000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920791" y="3007573"/>
            <a:ext cx="6814686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zh-CN" altLang="en-US" sz="4400" b="1" spc="300" dirty="0" smtClean="0">
                <a:latin typeface="+中文正文" charset="0"/>
                <a:cs typeface="经典综艺体简" panose="02010609000101010101" pitchFamily="49" charset="-122"/>
              </a:rPr>
              <a:t>福州</a:t>
            </a:r>
            <a:r>
              <a:rPr lang="zh-CN" altLang="en-US" sz="4400" b="1" spc="300" dirty="0" smtClean="0">
                <a:solidFill>
                  <a:schemeClr val="tx1"/>
                </a:solidFill>
                <a:uFillTx/>
                <a:latin typeface="+中文正文" charset="0"/>
                <a:cs typeface="经典综艺体简" panose="02010609000101010101" pitchFamily="49" charset="-122"/>
              </a:rPr>
              <a:t>大学企业购使用说明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872615" y="4816475"/>
            <a:ext cx="8584565" cy="508000"/>
            <a:chOff x="1654723" y="4337990"/>
            <a:chExt cx="8584862" cy="574201"/>
          </a:xfr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5400000" scaled="0"/>
          </a:gradFill>
        </p:grpSpPr>
        <p:sp>
          <p:nvSpPr>
            <p:cNvPr id="23" name="任意多边形 22"/>
            <p:cNvSpPr/>
            <p:nvPr/>
          </p:nvSpPr>
          <p:spPr>
            <a:xfrm flipH="1">
              <a:off x="1654723" y="4337990"/>
              <a:ext cx="8584862" cy="574201"/>
            </a:xfrm>
            <a:custGeom>
              <a:avLst/>
              <a:gdLst>
                <a:gd name="connsiteX0" fmla="*/ 8375334 w 8584862"/>
                <a:gd name="connsiteY0" fmla="*/ 0 h 574201"/>
                <a:gd name="connsiteX1" fmla="*/ 7502935 w 8584862"/>
                <a:gd name="connsiteY1" fmla="*/ 0 h 574201"/>
                <a:gd name="connsiteX2" fmla="*/ 6509342 w 8584862"/>
                <a:gd name="connsiteY2" fmla="*/ 0 h 574201"/>
                <a:gd name="connsiteX3" fmla="*/ 6509340 w 8584862"/>
                <a:gd name="connsiteY3" fmla="*/ 0 h 574201"/>
                <a:gd name="connsiteX4" fmla="*/ 5636943 w 8584862"/>
                <a:gd name="connsiteY4" fmla="*/ 0 h 574201"/>
                <a:gd name="connsiteX5" fmla="*/ 5636941 w 8584862"/>
                <a:gd name="connsiteY5" fmla="*/ 0 h 574201"/>
                <a:gd name="connsiteX6" fmla="*/ 4813913 w 8584862"/>
                <a:gd name="connsiteY6" fmla="*/ 0 h 574201"/>
                <a:gd name="connsiteX7" fmla="*/ 4643348 w 8584862"/>
                <a:gd name="connsiteY7" fmla="*/ 0 h 574201"/>
                <a:gd name="connsiteX8" fmla="*/ 3941514 w 8584862"/>
                <a:gd name="connsiteY8" fmla="*/ 0 h 574201"/>
                <a:gd name="connsiteX9" fmla="*/ 3770949 w 8584862"/>
                <a:gd name="connsiteY9" fmla="*/ 0 h 574201"/>
                <a:gd name="connsiteX10" fmla="*/ 2947921 w 8584862"/>
                <a:gd name="connsiteY10" fmla="*/ 0 h 574201"/>
                <a:gd name="connsiteX11" fmla="*/ 2947919 w 8584862"/>
                <a:gd name="connsiteY11" fmla="*/ 0 h 574201"/>
                <a:gd name="connsiteX12" fmla="*/ 2075522 w 8584862"/>
                <a:gd name="connsiteY12" fmla="*/ 0 h 574201"/>
                <a:gd name="connsiteX13" fmla="*/ 2075520 w 8584862"/>
                <a:gd name="connsiteY13" fmla="*/ 0 h 574201"/>
                <a:gd name="connsiteX14" fmla="*/ 1081927 w 8584862"/>
                <a:gd name="connsiteY14" fmla="*/ 0 h 574201"/>
                <a:gd name="connsiteX15" fmla="*/ 209528 w 8584862"/>
                <a:gd name="connsiteY15" fmla="*/ 0 h 574201"/>
                <a:gd name="connsiteX16" fmla="*/ 0 w 8584862"/>
                <a:gd name="connsiteY16" fmla="*/ 287101 h 574201"/>
                <a:gd name="connsiteX17" fmla="*/ 209528 w 8584862"/>
                <a:gd name="connsiteY17" fmla="*/ 574201 h 574201"/>
                <a:gd name="connsiteX18" fmla="*/ 1081927 w 8584862"/>
                <a:gd name="connsiteY18" fmla="*/ 574201 h 574201"/>
                <a:gd name="connsiteX19" fmla="*/ 2075520 w 8584862"/>
                <a:gd name="connsiteY19" fmla="*/ 574201 h 574201"/>
                <a:gd name="connsiteX20" fmla="*/ 2075522 w 8584862"/>
                <a:gd name="connsiteY20" fmla="*/ 574201 h 574201"/>
                <a:gd name="connsiteX21" fmla="*/ 2947919 w 8584862"/>
                <a:gd name="connsiteY21" fmla="*/ 574201 h 574201"/>
                <a:gd name="connsiteX22" fmla="*/ 2947921 w 8584862"/>
                <a:gd name="connsiteY22" fmla="*/ 574201 h 574201"/>
                <a:gd name="connsiteX23" fmla="*/ 3770949 w 8584862"/>
                <a:gd name="connsiteY23" fmla="*/ 574201 h 574201"/>
                <a:gd name="connsiteX24" fmla="*/ 3941514 w 8584862"/>
                <a:gd name="connsiteY24" fmla="*/ 574201 h 574201"/>
                <a:gd name="connsiteX25" fmla="*/ 4643348 w 8584862"/>
                <a:gd name="connsiteY25" fmla="*/ 574201 h 574201"/>
                <a:gd name="connsiteX26" fmla="*/ 4813913 w 8584862"/>
                <a:gd name="connsiteY26" fmla="*/ 574201 h 574201"/>
                <a:gd name="connsiteX27" fmla="*/ 5636941 w 8584862"/>
                <a:gd name="connsiteY27" fmla="*/ 574201 h 574201"/>
                <a:gd name="connsiteX28" fmla="*/ 5636943 w 8584862"/>
                <a:gd name="connsiteY28" fmla="*/ 574201 h 574201"/>
                <a:gd name="connsiteX29" fmla="*/ 6509340 w 8584862"/>
                <a:gd name="connsiteY29" fmla="*/ 574201 h 574201"/>
                <a:gd name="connsiteX30" fmla="*/ 6509342 w 8584862"/>
                <a:gd name="connsiteY30" fmla="*/ 574201 h 574201"/>
                <a:gd name="connsiteX31" fmla="*/ 7502935 w 8584862"/>
                <a:gd name="connsiteY31" fmla="*/ 574201 h 574201"/>
                <a:gd name="connsiteX32" fmla="*/ 8375334 w 8584862"/>
                <a:gd name="connsiteY32" fmla="*/ 574201 h 574201"/>
                <a:gd name="connsiteX33" fmla="*/ 8584862 w 8584862"/>
                <a:gd name="connsiteY33" fmla="*/ 287101 h 57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584862" h="574201">
                  <a:moveTo>
                    <a:pt x="8375334" y="0"/>
                  </a:moveTo>
                  <a:lnTo>
                    <a:pt x="7502935" y="0"/>
                  </a:lnTo>
                  <a:lnTo>
                    <a:pt x="6509342" y="0"/>
                  </a:lnTo>
                  <a:lnTo>
                    <a:pt x="6509340" y="0"/>
                  </a:lnTo>
                  <a:lnTo>
                    <a:pt x="5636943" y="0"/>
                  </a:lnTo>
                  <a:lnTo>
                    <a:pt x="5636941" y="0"/>
                  </a:lnTo>
                  <a:lnTo>
                    <a:pt x="4813913" y="0"/>
                  </a:lnTo>
                  <a:lnTo>
                    <a:pt x="4643348" y="0"/>
                  </a:lnTo>
                  <a:lnTo>
                    <a:pt x="3941514" y="0"/>
                  </a:lnTo>
                  <a:lnTo>
                    <a:pt x="3770949" y="0"/>
                  </a:lnTo>
                  <a:lnTo>
                    <a:pt x="2947921" y="0"/>
                  </a:lnTo>
                  <a:lnTo>
                    <a:pt x="2947919" y="0"/>
                  </a:lnTo>
                  <a:lnTo>
                    <a:pt x="2075522" y="0"/>
                  </a:lnTo>
                  <a:lnTo>
                    <a:pt x="2075520" y="0"/>
                  </a:lnTo>
                  <a:lnTo>
                    <a:pt x="1081927" y="0"/>
                  </a:lnTo>
                  <a:lnTo>
                    <a:pt x="209528" y="0"/>
                  </a:lnTo>
                  <a:lnTo>
                    <a:pt x="0" y="287101"/>
                  </a:lnTo>
                  <a:lnTo>
                    <a:pt x="209528" y="574201"/>
                  </a:lnTo>
                  <a:lnTo>
                    <a:pt x="1081927" y="574201"/>
                  </a:lnTo>
                  <a:lnTo>
                    <a:pt x="2075520" y="574201"/>
                  </a:lnTo>
                  <a:lnTo>
                    <a:pt x="2075522" y="574201"/>
                  </a:lnTo>
                  <a:lnTo>
                    <a:pt x="2947919" y="574201"/>
                  </a:lnTo>
                  <a:lnTo>
                    <a:pt x="2947921" y="574201"/>
                  </a:lnTo>
                  <a:lnTo>
                    <a:pt x="3770949" y="574201"/>
                  </a:lnTo>
                  <a:lnTo>
                    <a:pt x="3941514" y="574201"/>
                  </a:lnTo>
                  <a:lnTo>
                    <a:pt x="4643348" y="574201"/>
                  </a:lnTo>
                  <a:lnTo>
                    <a:pt x="4813913" y="574201"/>
                  </a:lnTo>
                  <a:lnTo>
                    <a:pt x="5636941" y="574201"/>
                  </a:lnTo>
                  <a:lnTo>
                    <a:pt x="5636943" y="574201"/>
                  </a:lnTo>
                  <a:lnTo>
                    <a:pt x="6509340" y="574201"/>
                  </a:lnTo>
                  <a:lnTo>
                    <a:pt x="6509342" y="574201"/>
                  </a:lnTo>
                  <a:lnTo>
                    <a:pt x="7502935" y="574201"/>
                  </a:lnTo>
                  <a:lnTo>
                    <a:pt x="8375334" y="574201"/>
                  </a:lnTo>
                  <a:lnTo>
                    <a:pt x="8584862" y="2871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588639" y="4394902"/>
              <a:ext cx="6717030" cy="450748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>
                <a:defRPr/>
              </a:pPr>
              <a:r>
                <a:rPr lang="zh-CN" altLang="en-US" sz="2000" b="1" spc="300" dirty="0" smtClean="0">
                  <a:solidFill>
                    <a:schemeClr val="bg1"/>
                  </a:solidFill>
                  <a:uFillTx/>
                  <a:latin typeface="+中文正文" charset="0"/>
                  <a:cs typeface="经典综艺体简" panose="02010609000101010101" pitchFamily="49" charset="-122"/>
                </a:rPr>
                <a:t>打造福州大学教职工最佳购物体验方案</a:t>
              </a: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806" y="1657296"/>
            <a:ext cx="2332355" cy="110363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6415" y="1662650"/>
            <a:ext cx="1074905" cy="10749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583151" y="4125951"/>
            <a:ext cx="3111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0000"/>
                </a:solidFill>
              </a:rPr>
              <a:t>仅支持线上购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053" y="1358265"/>
            <a:ext cx="4705350" cy="46958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013320" y="881211"/>
            <a:ext cx="403818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第一步，扫微信扫小程序码</a:t>
            </a:r>
            <a:endParaRPr lang="zh-CN" altLang="en-US" sz="25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13319" y="1881103"/>
            <a:ext cx="5398631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第二步，教工手机号码</a:t>
            </a:r>
            <a:r>
              <a:rPr lang="en-US" altLang="zh-CN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+</a:t>
            </a:r>
            <a:r>
              <a:rPr lang="zh-CN" altLang="en-US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验证码登录</a:t>
            </a:r>
            <a:endParaRPr lang="zh-CN" altLang="en-US" sz="25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13320" y="3051982"/>
            <a:ext cx="4038182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5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第三步，教工线上采购</a:t>
            </a:r>
            <a:endParaRPr lang="zh-CN" altLang="en-US" sz="25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4603" y="4058532"/>
            <a:ext cx="4730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en-US" b="1" dirty="0" smtClean="0">
                <a:latin typeface="+mj-ea"/>
                <a:ea typeface="+mj-ea"/>
                <a:cs typeface="+mj-ea"/>
                <a:sym typeface="+mn-ea"/>
              </a:rPr>
              <a:t>抵用券使用说明：</a:t>
            </a:r>
            <a:endParaRPr lang="en-US" altLang="zh-CN" b="1" dirty="0" smtClean="0">
              <a:latin typeface="+mj-ea"/>
              <a:ea typeface="+mj-ea"/>
              <a:cs typeface="+mj-ea"/>
              <a:sym typeface="+mn-ea"/>
            </a:endParaRPr>
          </a:p>
          <a:p>
            <a:pPr indent="0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en-US" dirty="0" smtClean="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直接给每一位员工</a:t>
            </a:r>
            <a:r>
              <a:rPr lang="en-US" altLang="zh-CN" dirty="0" smtClean="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9</a:t>
            </a:r>
            <a:r>
              <a:rPr lang="zh-CN" altLang="en-US" dirty="0" smtClean="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折券。在购买结算时使用，点击优惠券，系统会自动按</a:t>
            </a:r>
            <a:r>
              <a:rPr lang="en-US" altLang="zh-CN" dirty="0" smtClean="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9</a:t>
            </a:r>
            <a:r>
              <a:rPr lang="zh-CN" altLang="en-US" dirty="0" smtClean="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折结算</a:t>
            </a:r>
            <a:endParaRPr lang="zh-CN" altLang="en-US" dirty="0">
              <a:latin typeface="+mj-ea"/>
              <a:ea typeface="+mj-ea"/>
              <a:cs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327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62" y="280554"/>
            <a:ext cx="2758766" cy="59747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882" y="280555"/>
            <a:ext cx="2781710" cy="602446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6095" y="124437"/>
            <a:ext cx="2781710" cy="602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463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rcRect l="4071"/>
          <a:stretch>
            <a:fillRect/>
          </a:stretch>
        </p:blipFill>
        <p:spPr>
          <a:xfrm>
            <a:off x="7458075" y="1270635"/>
            <a:ext cx="3768725" cy="287718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560310" y="4450715"/>
            <a:ext cx="3563620" cy="437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5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快捷物流保障，为工会省心省力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燕尾形箭头 10"/>
          <p:cNvSpPr/>
          <p:nvPr/>
        </p:nvSpPr>
        <p:spPr>
          <a:xfrm>
            <a:off x="27305" y="169545"/>
            <a:ext cx="829945" cy="482600"/>
          </a:xfrm>
          <a:prstGeom prst="notchedRightArrow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57250" y="191770"/>
            <a:ext cx="4446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ym typeface="+mn-ea"/>
              </a:rPr>
              <a:t>服务方案</a:t>
            </a:r>
            <a:r>
              <a:rPr lang="en-US" altLang="zh-CN" sz="2400" b="1" dirty="0" smtClean="0">
                <a:sym typeface="+mn-ea"/>
              </a:rPr>
              <a:t>-</a:t>
            </a:r>
            <a:r>
              <a:rPr lang="zh-CN" altLang="en-US" sz="2400" b="1" dirty="0" smtClean="0">
                <a:sym typeface="+mn-ea"/>
              </a:rPr>
              <a:t>物流服务</a:t>
            </a:r>
            <a:endParaRPr lang="zh-CN" altLang="en-US" sz="2400" dirty="0"/>
          </a:p>
        </p:txBody>
      </p:sp>
      <p:sp>
        <p:nvSpPr>
          <p:cNvPr id="5" name="文本框 4"/>
          <p:cNvSpPr txBox="1"/>
          <p:nvPr/>
        </p:nvSpPr>
        <p:spPr>
          <a:xfrm>
            <a:off x="1053465" y="1312545"/>
            <a:ext cx="5659120" cy="5909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en-US" dirty="0" smtClean="0">
                <a:latin typeface="+mj-ea"/>
                <a:ea typeface="+mj-ea"/>
                <a:cs typeface="+mj-ea"/>
                <a:sym typeface="+mn-ea"/>
              </a:rPr>
              <a:t>物流服务：</a:t>
            </a:r>
          </a:p>
          <a:p>
            <a:pPr>
              <a:lnSpc>
                <a:spcPct val="200000"/>
              </a:lnSpc>
            </a:pPr>
            <a:r>
              <a:rPr lang="zh-CN" altLang="zh-CN" dirty="0">
                <a:latin typeface="+mj-ea"/>
                <a:ea typeface="+mj-ea"/>
                <a:cs typeface="+mj-ea"/>
                <a:sym typeface="+mn-ea"/>
              </a:rPr>
              <a:t>1</a:t>
            </a:r>
            <a:r>
              <a:rPr lang="zh-CN" altLang="en-US" dirty="0" smtClean="0">
                <a:latin typeface="+mj-ea"/>
                <a:ea typeface="+mj-ea"/>
                <a:cs typeface="+mj-ea"/>
                <a:sym typeface="+mn-ea"/>
              </a:rPr>
              <a:t>、</a:t>
            </a:r>
            <a:r>
              <a:rPr lang="zh-CN" altLang="zh-CN" dirty="0">
                <a:latin typeface="+mn-ea"/>
              </a:rPr>
              <a:t>自营仓满</a:t>
            </a:r>
            <a:r>
              <a:rPr lang="en-US" altLang="zh-CN" dirty="0">
                <a:latin typeface="+mn-ea"/>
              </a:rPr>
              <a:t>128</a:t>
            </a:r>
            <a:r>
              <a:rPr lang="zh-CN" altLang="zh-CN" dirty="0">
                <a:latin typeface="+mn-ea"/>
              </a:rPr>
              <a:t>元，</a:t>
            </a:r>
            <a:r>
              <a:rPr lang="en-US" altLang="zh-CN" dirty="0">
                <a:latin typeface="+mn-ea"/>
              </a:rPr>
              <a:t>20</a:t>
            </a:r>
            <a:r>
              <a:rPr lang="zh-CN" altLang="zh-CN" dirty="0">
                <a:latin typeface="+mn-ea"/>
              </a:rPr>
              <a:t>公斤以内包邮到家</a:t>
            </a:r>
            <a:r>
              <a:rPr lang="zh-CN" altLang="en-US" dirty="0">
                <a:latin typeface="+mn-ea"/>
              </a:rPr>
              <a:t>，</a:t>
            </a:r>
            <a:r>
              <a:rPr lang="zh-CN" altLang="zh-CN" dirty="0">
                <a:latin typeface="+mn-ea"/>
              </a:rPr>
              <a:t>超</a:t>
            </a:r>
            <a:r>
              <a:rPr lang="en-US" altLang="zh-CN" dirty="0">
                <a:latin typeface="+mn-ea"/>
              </a:rPr>
              <a:t>1</a:t>
            </a:r>
            <a:r>
              <a:rPr lang="zh-CN" altLang="zh-CN" dirty="0">
                <a:latin typeface="+mn-ea"/>
              </a:rPr>
              <a:t>公斤加收</a:t>
            </a:r>
            <a:r>
              <a:rPr lang="en-US" altLang="zh-CN" dirty="0">
                <a:latin typeface="+mn-ea"/>
              </a:rPr>
              <a:t>1</a:t>
            </a:r>
            <a:r>
              <a:rPr lang="zh-CN" altLang="zh-CN" dirty="0">
                <a:latin typeface="+mn-ea"/>
              </a:rPr>
              <a:t>元运费</a:t>
            </a:r>
            <a:r>
              <a:rPr lang="zh-CN" altLang="en-US" dirty="0">
                <a:latin typeface="+mn-ea"/>
              </a:rPr>
              <a:t>；直供</a:t>
            </a:r>
            <a:r>
              <a:rPr lang="zh-CN" altLang="zh-CN" dirty="0">
                <a:latin typeface="+mn-ea"/>
              </a:rPr>
              <a:t>商品全</a:t>
            </a:r>
            <a:r>
              <a:rPr lang="zh-CN" altLang="en-US" dirty="0">
                <a:latin typeface="+mn-ea"/>
              </a:rPr>
              <a:t>国一件代发</a:t>
            </a:r>
            <a:r>
              <a:rPr lang="zh-CN" altLang="zh-CN" dirty="0">
                <a:latin typeface="+mn-ea"/>
              </a:rPr>
              <a:t>配到家</a:t>
            </a:r>
            <a:r>
              <a:rPr lang="zh-CN" altLang="en-US" dirty="0" smtClean="0">
                <a:latin typeface="+mn-ea"/>
              </a:rPr>
              <a:t>。</a:t>
            </a:r>
            <a:endParaRPr lang="en-US" altLang="zh-CN" dirty="0" smtClean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zh-CN" dirty="0">
                <a:latin typeface="+mn-ea"/>
              </a:rPr>
              <a:t>（</a:t>
            </a:r>
            <a:r>
              <a:rPr lang="en-US" altLang="zh-CN" dirty="0">
                <a:latin typeface="+mn-ea"/>
              </a:rPr>
              <a:t>1</a:t>
            </a:r>
            <a:r>
              <a:rPr lang="zh-CN" altLang="zh-CN" dirty="0">
                <a:latin typeface="+mn-ea"/>
              </a:rPr>
              <a:t>）</a:t>
            </a:r>
            <a:r>
              <a:rPr lang="zh-CN" altLang="en-US" dirty="0">
                <a:latin typeface="+mn-ea"/>
              </a:rPr>
              <a:t>同城配</a:t>
            </a:r>
            <a:r>
              <a:rPr lang="zh-CN" altLang="zh-CN" dirty="0">
                <a:latin typeface="+mn-ea"/>
              </a:rPr>
              <a:t>：福州市区三环内当天</a:t>
            </a:r>
            <a:r>
              <a:rPr lang="en-US" altLang="zh-CN" dirty="0">
                <a:latin typeface="+mn-ea"/>
              </a:rPr>
              <a:t>23:30</a:t>
            </a:r>
            <a:r>
              <a:rPr lang="zh-CN" altLang="en-US" dirty="0">
                <a:latin typeface="+mn-ea"/>
              </a:rPr>
              <a:t>之</a:t>
            </a:r>
            <a:r>
              <a:rPr lang="zh-CN" altLang="zh-CN" dirty="0">
                <a:latin typeface="+mn-ea"/>
              </a:rPr>
              <a:t>前下单，</a:t>
            </a:r>
            <a:endParaRPr lang="en-US" altLang="zh-CN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dirty="0">
                <a:latin typeface="+mn-ea"/>
              </a:rPr>
              <a:t>          </a:t>
            </a:r>
            <a:r>
              <a:rPr lang="zh-CN" altLang="en-US" dirty="0">
                <a:latin typeface="+mn-ea"/>
              </a:rPr>
              <a:t>次日</a:t>
            </a:r>
            <a:r>
              <a:rPr lang="zh-CN" altLang="zh-CN" dirty="0">
                <a:latin typeface="+mn-ea"/>
              </a:rPr>
              <a:t>送</a:t>
            </a:r>
            <a:r>
              <a:rPr lang="zh-CN" altLang="en-US" dirty="0">
                <a:latin typeface="+mn-ea"/>
              </a:rPr>
              <a:t>达</a:t>
            </a:r>
            <a:r>
              <a:rPr lang="zh-CN" altLang="zh-CN" dirty="0">
                <a:latin typeface="+mn-ea"/>
              </a:rPr>
              <a:t>，</a:t>
            </a:r>
            <a:r>
              <a:rPr lang="zh-CN" altLang="en-US" dirty="0">
                <a:latin typeface="+mn-ea"/>
              </a:rPr>
              <a:t>可配自营</a:t>
            </a:r>
            <a:r>
              <a:rPr lang="zh-CN" altLang="zh-CN" dirty="0">
                <a:latin typeface="+mn-ea"/>
              </a:rPr>
              <a:t>生鲜</a:t>
            </a:r>
            <a:r>
              <a:rPr lang="zh-CN" altLang="en-US" dirty="0">
                <a:latin typeface="+mn-ea"/>
              </a:rPr>
              <a:t>商品，周末无休；</a:t>
            </a:r>
            <a:endParaRPr lang="en-US" altLang="zh-CN" dirty="0"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zh-CN" altLang="en-US" dirty="0">
                <a:latin typeface="+mn-ea"/>
              </a:rPr>
              <a:t> （</a:t>
            </a:r>
            <a:r>
              <a:rPr lang="en-US" altLang="zh-CN" dirty="0">
                <a:latin typeface="+mn-ea"/>
              </a:rPr>
              <a:t>2</a:t>
            </a:r>
            <a:r>
              <a:rPr lang="zh-CN" altLang="en-US" dirty="0">
                <a:latin typeface="+mn-ea"/>
              </a:rPr>
              <a:t>）</a:t>
            </a:r>
            <a:r>
              <a:rPr lang="zh-CN" altLang="zh-CN" dirty="0">
                <a:latin typeface="+mn-ea"/>
              </a:rPr>
              <a:t>快递</a:t>
            </a:r>
            <a:r>
              <a:rPr lang="zh-CN" altLang="en-US" dirty="0">
                <a:latin typeface="+mn-ea"/>
              </a:rPr>
              <a:t>配</a:t>
            </a:r>
            <a:r>
              <a:rPr lang="zh-CN" altLang="zh-CN" dirty="0">
                <a:latin typeface="+mn-ea"/>
              </a:rPr>
              <a:t>：</a:t>
            </a:r>
            <a:r>
              <a:rPr lang="en-US" altLang="zh-CN" dirty="0">
                <a:latin typeface="+mn-ea"/>
              </a:rPr>
              <a:t>3</a:t>
            </a:r>
            <a:r>
              <a:rPr lang="zh-CN" altLang="en-US" dirty="0">
                <a:latin typeface="+mn-ea"/>
              </a:rPr>
              <a:t>天－</a:t>
            </a:r>
            <a:r>
              <a:rPr lang="en-US" altLang="zh-CN" dirty="0">
                <a:latin typeface="+mn-ea"/>
              </a:rPr>
              <a:t>5</a:t>
            </a:r>
            <a:r>
              <a:rPr lang="zh-CN" altLang="en-US" dirty="0">
                <a:latin typeface="+mn-ea"/>
              </a:rPr>
              <a:t>天内配送达</a:t>
            </a:r>
            <a:r>
              <a:rPr lang="zh-CN" altLang="zh-CN" dirty="0">
                <a:latin typeface="+mn-ea"/>
              </a:rPr>
              <a:t>，</a:t>
            </a:r>
            <a:r>
              <a:rPr lang="zh-CN" altLang="en-US" dirty="0">
                <a:latin typeface="+mn-ea"/>
              </a:rPr>
              <a:t>实时查询物</a:t>
            </a:r>
            <a:r>
              <a:rPr lang="zh-CN" altLang="zh-CN" dirty="0">
                <a:latin typeface="+mn-ea"/>
              </a:rPr>
              <a:t>流信息</a:t>
            </a:r>
            <a:r>
              <a:rPr lang="zh-CN" altLang="zh-CN" dirty="0" smtClean="0">
                <a:latin typeface="+mn-ea"/>
              </a:rPr>
              <a:t>。</a:t>
            </a:r>
            <a:endParaRPr lang="zh-CN" altLang="zh-CN" dirty="0">
              <a:latin typeface="+mn-ea"/>
            </a:endParaRPr>
          </a:p>
          <a:p>
            <a:pPr indent="0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zh-CN" dirty="0">
                <a:latin typeface="+mj-ea"/>
                <a:ea typeface="+mj-ea"/>
                <a:cs typeface="+mj-ea"/>
                <a:sym typeface="+mn-ea"/>
              </a:rPr>
              <a:t>2</a:t>
            </a:r>
            <a:r>
              <a:rPr lang="zh-CN" altLang="en-US" dirty="0" smtClean="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、</a:t>
            </a:r>
            <a:r>
              <a:rPr lang="zh-CN" altLang="zh-CN" dirty="0" smtClean="0">
                <a:solidFill>
                  <a:schemeClr val="tx1"/>
                </a:solidFill>
                <a:latin typeface="+mj-ea"/>
                <a:ea typeface="+mj-ea"/>
                <a:cs typeface="+mj-ea"/>
                <a:sym typeface="+mn-ea"/>
              </a:rPr>
              <a:t>授信额度不足可与微信合并支付</a:t>
            </a:r>
            <a:endParaRPr lang="zh-CN" altLang="zh-CN" dirty="0" smtClean="0">
              <a:solidFill>
                <a:schemeClr val="tx1"/>
              </a:solidFill>
              <a:latin typeface="+mj-ea"/>
              <a:ea typeface="+mj-ea"/>
              <a:cs typeface="+mj-ea"/>
            </a:endParaRPr>
          </a:p>
          <a:p>
            <a:pPr indent="0">
              <a:lnSpc>
                <a:spcPct val="200000"/>
              </a:lnSpc>
              <a:buFont typeface="Wingdings" panose="05000000000000000000" pitchFamily="2" charset="2"/>
              <a:buNone/>
            </a:pPr>
            <a:r>
              <a:rPr lang="zh-CN" altLang="zh-CN" dirty="0">
                <a:latin typeface="+mj-ea"/>
                <a:ea typeface="+mj-ea"/>
                <a:cs typeface="+mj-ea"/>
              </a:rPr>
              <a:t>3</a:t>
            </a:r>
            <a:r>
              <a:rPr lang="zh-CN" altLang="en-US" dirty="0" smtClean="0">
                <a:latin typeface="+mj-ea"/>
                <a:ea typeface="+mj-ea"/>
                <a:cs typeface="+mj-ea"/>
              </a:rPr>
              <a:t>、</a:t>
            </a:r>
            <a:r>
              <a:rPr lang="en-US" altLang="zh-CN" dirty="0" smtClean="0">
                <a:latin typeface="+mj-ea"/>
                <a:ea typeface="+mj-ea"/>
                <a:cs typeface="+mj-ea"/>
                <a:sym typeface="+mn-ea"/>
              </a:rPr>
              <a:t>7</a:t>
            </a:r>
            <a:r>
              <a:rPr lang="zh-CN" altLang="en-US" dirty="0" smtClean="0">
                <a:latin typeface="+mj-ea"/>
                <a:ea typeface="+mj-ea"/>
                <a:cs typeface="+mj-ea"/>
                <a:sym typeface="+mn-ea"/>
              </a:rPr>
              <a:t>天无理由退换货</a:t>
            </a:r>
            <a:r>
              <a:rPr lang="zh-CN" altLang="en-US" dirty="0">
                <a:latin typeface="+mn-ea"/>
              </a:rPr>
              <a:t>（</a:t>
            </a:r>
            <a:r>
              <a:rPr lang="zh-CN" altLang="zh-CN" dirty="0">
                <a:latin typeface="+mn-ea"/>
              </a:rPr>
              <a:t>生鲜当天</a:t>
            </a:r>
            <a:r>
              <a:rPr lang="zh-CN" altLang="en-US" dirty="0">
                <a:latin typeface="+mn-ea"/>
              </a:rPr>
              <a:t>）</a:t>
            </a:r>
            <a:r>
              <a:rPr lang="zh-CN" altLang="en-US" dirty="0" smtClean="0">
                <a:latin typeface="+mj-ea"/>
                <a:ea typeface="+mj-ea"/>
                <a:cs typeface="+mj-ea"/>
                <a:sym typeface="+mn-ea"/>
              </a:rPr>
              <a:t>，</a:t>
            </a:r>
            <a:r>
              <a:rPr lang="zh-CN" altLang="en-US" dirty="0">
                <a:latin typeface="+mj-ea"/>
                <a:ea typeface="+mj-ea"/>
                <a:cs typeface="+mj-ea"/>
                <a:sym typeface="+mn-ea"/>
              </a:rPr>
              <a:t>退款金额</a:t>
            </a:r>
            <a:r>
              <a:rPr lang="en-US" altLang="zh-CN" dirty="0">
                <a:latin typeface="+mj-ea"/>
                <a:ea typeface="+mj-ea"/>
                <a:cs typeface="+mj-ea"/>
                <a:sym typeface="+mn-ea"/>
              </a:rPr>
              <a:t>24</a:t>
            </a:r>
            <a:r>
              <a:rPr lang="zh-CN" altLang="en-US" dirty="0">
                <a:latin typeface="+mj-ea"/>
                <a:ea typeface="+mj-ea"/>
                <a:cs typeface="+mj-ea"/>
                <a:sym typeface="+mn-ea"/>
              </a:rPr>
              <a:t>小时原路退回</a:t>
            </a:r>
            <a:endParaRPr lang="en-US" altLang="zh-CN" dirty="0" smtClean="0">
              <a:latin typeface="+mj-ea"/>
              <a:ea typeface="+mj-ea"/>
              <a:cs typeface="+mj-ea"/>
            </a:endParaRPr>
          </a:p>
          <a:p>
            <a:endParaRPr lang="zh-CN" altLang="en-US" dirty="0">
              <a:latin typeface="+mj-ea"/>
              <a:ea typeface="+mj-ea"/>
              <a:cs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-8890" y="13970"/>
            <a:ext cx="12233275" cy="687260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14349" y="1317577"/>
            <a:ext cx="11163300" cy="5040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89782" y="1512094"/>
            <a:ext cx="10612437" cy="4552950"/>
          </a:xfrm>
          <a:prstGeom prst="rect">
            <a:avLst/>
          </a:prstGeom>
          <a:noFill/>
          <a:ln w="28575">
            <a:solidFill>
              <a:srgbClr val="6D54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89782" y="1512094"/>
            <a:ext cx="381000" cy="381000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35C7D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89782" y="5684044"/>
            <a:ext cx="381000" cy="381000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021219" y="1512094"/>
            <a:ext cx="381000" cy="381000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1021219" y="5684044"/>
            <a:ext cx="381000" cy="381000"/>
          </a:xfrm>
          <a:prstGeom prst="rect">
            <a:avLst/>
          </a:prstGeo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2618125" y="4339742"/>
            <a:ext cx="6870093" cy="574201"/>
            <a:chOff x="2618125" y="3822852"/>
            <a:chExt cx="6870093" cy="574201"/>
          </a:xfrm>
          <a:gradFill>
            <a:gsLst>
              <a:gs pos="0">
                <a:srgbClr val="14CD68"/>
              </a:gs>
              <a:gs pos="100000">
                <a:srgbClr val="0B6E38"/>
              </a:gs>
            </a:gsLst>
            <a:lin ang="5400000" scaled="0"/>
          </a:gradFill>
        </p:grpSpPr>
        <p:sp>
          <p:nvSpPr>
            <p:cNvPr id="23" name="任意多边形 22"/>
            <p:cNvSpPr/>
            <p:nvPr/>
          </p:nvSpPr>
          <p:spPr>
            <a:xfrm flipH="1">
              <a:off x="2618125" y="3822852"/>
              <a:ext cx="6870093" cy="574201"/>
            </a:xfrm>
            <a:custGeom>
              <a:avLst/>
              <a:gdLst>
                <a:gd name="connsiteX0" fmla="*/ 8375334 w 8584862"/>
                <a:gd name="connsiteY0" fmla="*/ 0 h 574201"/>
                <a:gd name="connsiteX1" fmla="*/ 7502935 w 8584862"/>
                <a:gd name="connsiteY1" fmla="*/ 0 h 574201"/>
                <a:gd name="connsiteX2" fmla="*/ 6509342 w 8584862"/>
                <a:gd name="connsiteY2" fmla="*/ 0 h 574201"/>
                <a:gd name="connsiteX3" fmla="*/ 6509340 w 8584862"/>
                <a:gd name="connsiteY3" fmla="*/ 0 h 574201"/>
                <a:gd name="connsiteX4" fmla="*/ 5636943 w 8584862"/>
                <a:gd name="connsiteY4" fmla="*/ 0 h 574201"/>
                <a:gd name="connsiteX5" fmla="*/ 5636941 w 8584862"/>
                <a:gd name="connsiteY5" fmla="*/ 0 h 574201"/>
                <a:gd name="connsiteX6" fmla="*/ 4813913 w 8584862"/>
                <a:gd name="connsiteY6" fmla="*/ 0 h 574201"/>
                <a:gd name="connsiteX7" fmla="*/ 4643348 w 8584862"/>
                <a:gd name="connsiteY7" fmla="*/ 0 h 574201"/>
                <a:gd name="connsiteX8" fmla="*/ 3941514 w 8584862"/>
                <a:gd name="connsiteY8" fmla="*/ 0 h 574201"/>
                <a:gd name="connsiteX9" fmla="*/ 3770949 w 8584862"/>
                <a:gd name="connsiteY9" fmla="*/ 0 h 574201"/>
                <a:gd name="connsiteX10" fmla="*/ 2947921 w 8584862"/>
                <a:gd name="connsiteY10" fmla="*/ 0 h 574201"/>
                <a:gd name="connsiteX11" fmla="*/ 2947919 w 8584862"/>
                <a:gd name="connsiteY11" fmla="*/ 0 h 574201"/>
                <a:gd name="connsiteX12" fmla="*/ 2075522 w 8584862"/>
                <a:gd name="connsiteY12" fmla="*/ 0 h 574201"/>
                <a:gd name="connsiteX13" fmla="*/ 2075520 w 8584862"/>
                <a:gd name="connsiteY13" fmla="*/ 0 h 574201"/>
                <a:gd name="connsiteX14" fmla="*/ 1081927 w 8584862"/>
                <a:gd name="connsiteY14" fmla="*/ 0 h 574201"/>
                <a:gd name="connsiteX15" fmla="*/ 209528 w 8584862"/>
                <a:gd name="connsiteY15" fmla="*/ 0 h 574201"/>
                <a:gd name="connsiteX16" fmla="*/ 0 w 8584862"/>
                <a:gd name="connsiteY16" fmla="*/ 287101 h 574201"/>
                <a:gd name="connsiteX17" fmla="*/ 209528 w 8584862"/>
                <a:gd name="connsiteY17" fmla="*/ 574201 h 574201"/>
                <a:gd name="connsiteX18" fmla="*/ 1081927 w 8584862"/>
                <a:gd name="connsiteY18" fmla="*/ 574201 h 574201"/>
                <a:gd name="connsiteX19" fmla="*/ 2075520 w 8584862"/>
                <a:gd name="connsiteY19" fmla="*/ 574201 h 574201"/>
                <a:gd name="connsiteX20" fmla="*/ 2075522 w 8584862"/>
                <a:gd name="connsiteY20" fmla="*/ 574201 h 574201"/>
                <a:gd name="connsiteX21" fmla="*/ 2947919 w 8584862"/>
                <a:gd name="connsiteY21" fmla="*/ 574201 h 574201"/>
                <a:gd name="connsiteX22" fmla="*/ 2947921 w 8584862"/>
                <a:gd name="connsiteY22" fmla="*/ 574201 h 574201"/>
                <a:gd name="connsiteX23" fmla="*/ 3770949 w 8584862"/>
                <a:gd name="connsiteY23" fmla="*/ 574201 h 574201"/>
                <a:gd name="connsiteX24" fmla="*/ 3941514 w 8584862"/>
                <a:gd name="connsiteY24" fmla="*/ 574201 h 574201"/>
                <a:gd name="connsiteX25" fmla="*/ 4643348 w 8584862"/>
                <a:gd name="connsiteY25" fmla="*/ 574201 h 574201"/>
                <a:gd name="connsiteX26" fmla="*/ 4813913 w 8584862"/>
                <a:gd name="connsiteY26" fmla="*/ 574201 h 574201"/>
                <a:gd name="connsiteX27" fmla="*/ 5636941 w 8584862"/>
                <a:gd name="connsiteY27" fmla="*/ 574201 h 574201"/>
                <a:gd name="connsiteX28" fmla="*/ 5636943 w 8584862"/>
                <a:gd name="connsiteY28" fmla="*/ 574201 h 574201"/>
                <a:gd name="connsiteX29" fmla="*/ 6509340 w 8584862"/>
                <a:gd name="connsiteY29" fmla="*/ 574201 h 574201"/>
                <a:gd name="connsiteX30" fmla="*/ 6509342 w 8584862"/>
                <a:gd name="connsiteY30" fmla="*/ 574201 h 574201"/>
                <a:gd name="connsiteX31" fmla="*/ 7502935 w 8584862"/>
                <a:gd name="connsiteY31" fmla="*/ 574201 h 574201"/>
                <a:gd name="connsiteX32" fmla="*/ 8375334 w 8584862"/>
                <a:gd name="connsiteY32" fmla="*/ 574201 h 574201"/>
                <a:gd name="connsiteX33" fmla="*/ 8584862 w 8584862"/>
                <a:gd name="connsiteY33" fmla="*/ 287101 h 574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8584862" h="574201">
                  <a:moveTo>
                    <a:pt x="8375334" y="0"/>
                  </a:moveTo>
                  <a:lnTo>
                    <a:pt x="7502935" y="0"/>
                  </a:lnTo>
                  <a:lnTo>
                    <a:pt x="6509342" y="0"/>
                  </a:lnTo>
                  <a:lnTo>
                    <a:pt x="6509340" y="0"/>
                  </a:lnTo>
                  <a:lnTo>
                    <a:pt x="5636943" y="0"/>
                  </a:lnTo>
                  <a:lnTo>
                    <a:pt x="5636941" y="0"/>
                  </a:lnTo>
                  <a:lnTo>
                    <a:pt x="4813913" y="0"/>
                  </a:lnTo>
                  <a:lnTo>
                    <a:pt x="4643348" y="0"/>
                  </a:lnTo>
                  <a:lnTo>
                    <a:pt x="3941514" y="0"/>
                  </a:lnTo>
                  <a:lnTo>
                    <a:pt x="3770949" y="0"/>
                  </a:lnTo>
                  <a:lnTo>
                    <a:pt x="2947921" y="0"/>
                  </a:lnTo>
                  <a:lnTo>
                    <a:pt x="2947919" y="0"/>
                  </a:lnTo>
                  <a:lnTo>
                    <a:pt x="2075522" y="0"/>
                  </a:lnTo>
                  <a:lnTo>
                    <a:pt x="2075520" y="0"/>
                  </a:lnTo>
                  <a:lnTo>
                    <a:pt x="1081927" y="0"/>
                  </a:lnTo>
                  <a:lnTo>
                    <a:pt x="209528" y="0"/>
                  </a:lnTo>
                  <a:lnTo>
                    <a:pt x="0" y="287101"/>
                  </a:lnTo>
                  <a:lnTo>
                    <a:pt x="209528" y="574201"/>
                  </a:lnTo>
                  <a:lnTo>
                    <a:pt x="1081927" y="574201"/>
                  </a:lnTo>
                  <a:lnTo>
                    <a:pt x="2075520" y="574201"/>
                  </a:lnTo>
                  <a:lnTo>
                    <a:pt x="2075522" y="574201"/>
                  </a:lnTo>
                  <a:lnTo>
                    <a:pt x="2947919" y="574201"/>
                  </a:lnTo>
                  <a:lnTo>
                    <a:pt x="2947921" y="574201"/>
                  </a:lnTo>
                  <a:lnTo>
                    <a:pt x="3770949" y="574201"/>
                  </a:lnTo>
                  <a:lnTo>
                    <a:pt x="3941514" y="574201"/>
                  </a:lnTo>
                  <a:lnTo>
                    <a:pt x="4643348" y="574201"/>
                  </a:lnTo>
                  <a:lnTo>
                    <a:pt x="4813913" y="574201"/>
                  </a:lnTo>
                  <a:lnTo>
                    <a:pt x="5636941" y="574201"/>
                  </a:lnTo>
                  <a:lnTo>
                    <a:pt x="5636943" y="574201"/>
                  </a:lnTo>
                  <a:lnTo>
                    <a:pt x="6509340" y="574201"/>
                  </a:lnTo>
                  <a:lnTo>
                    <a:pt x="6509342" y="574201"/>
                  </a:lnTo>
                  <a:lnTo>
                    <a:pt x="7502935" y="574201"/>
                  </a:lnTo>
                  <a:lnTo>
                    <a:pt x="8375334" y="574201"/>
                  </a:lnTo>
                  <a:lnTo>
                    <a:pt x="8584862" y="28710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895573" y="3873870"/>
              <a:ext cx="4510260" cy="461665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dist">
                <a:defRPr/>
              </a:pPr>
              <a:endParaRPr lang="zh-CN" altLang="en-US" sz="2400" dirty="0">
                <a:solidFill>
                  <a:schemeClr val="bg1"/>
                </a:solidFill>
                <a:latin typeface="+mn-ea"/>
                <a:cs typeface="经典综艺体简" panose="02010609000101010101" pitchFamily="49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1797385" y="4967771"/>
            <a:ext cx="8597230" cy="4603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635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rgbClr val="6D5444"/>
                </a:solidFill>
                <a:latin typeface="Century Gothic" panose="020B0502020202020204" pitchFamily="34" charset="0"/>
              </a:rPr>
              <a:t>融合共享  成于至善</a:t>
            </a:r>
            <a:endParaRPr lang="zh-CN" altLang="en-US" sz="2000" dirty="0">
              <a:solidFill>
                <a:srgbClr val="6D5444"/>
              </a:solidFill>
              <a:latin typeface="Century Gothic" panose="020B0502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589787" y="2597264"/>
            <a:ext cx="2926080" cy="9220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lvl="0" algn="ctr">
              <a:defRPr/>
            </a:pPr>
            <a:r>
              <a:rPr lang="zh-CN" altLang="en-US" sz="5400" b="1" dirty="0" smtClean="0">
                <a:solidFill>
                  <a:srgbClr val="6D5444"/>
                </a:solidFill>
                <a:latin typeface="+mn-ea"/>
                <a:cs typeface="经典综艺体简" panose="02010609000101010101" pitchFamily="49" charset="-122"/>
              </a:rPr>
              <a:t>谢谢观看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170782" y="3637678"/>
            <a:ext cx="4544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4101010" y="4436557"/>
            <a:ext cx="43188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客服热线：永辉严洪铭</a:t>
            </a:r>
            <a:r>
              <a:rPr lang="en-US" altLang="zh-CN" sz="2000" dirty="0">
                <a:solidFill>
                  <a:schemeClr val="bg1"/>
                </a:solidFill>
              </a:rPr>
              <a:t>13705939194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a9dd2827-4788-49a4-bc56-c3a2c648c8cc}"/>
</p:tagLst>
</file>

<file path=ppt/theme/theme1.xml><?xml version="1.0" encoding="utf-8"?>
<a:theme xmlns:a="http://schemas.openxmlformats.org/drawingml/2006/main" name="包图主题2">
  <a:themeElements>
    <a:clrScheme name="自定义 38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546A"/>
      </a:accent1>
      <a:accent2>
        <a:srgbClr val="44546A"/>
      </a:accent2>
      <a:accent3>
        <a:srgbClr val="44546A"/>
      </a:accent3>
      <a:accent4>
        <a:srgbClr val="44546A"/>
      </a:accent4>
      <a:accent5>
        <a:srgbClr val="44546A"/>
      </a:accent5>
      <a:accent6>
        <a:srgbClr val="44546A"/>
      </a:accent6>
      <a:hlink>
        <a:srgbClr val="44546A"/>
      </a:hlink>
      <a:folHlink>
        <a:srgbClr val="44546A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111</TotalTime>
  <Words>230</Words>
  <Application>Microsoft Office PowerPoint</Application>
  <PresentationFormat>宽屏</PresentationFormat>
  <Paragraphs>22</Paragraphs>
  <Slides>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3" baseType="lpstr">
      <vt:lpstr>+中文正文</vt:lpstr>
      <vt:lpstr>等线</vt:lpstr>
      <vt:lpstr>经典综艺体简</vt:lpstr>
      <vt:lpstr>微软雅黑</vt:lpstr>
      <vt:lpstr>Arial</vt:lpstr>
      <vt:lpstr>Century Gothic</vt:lpstr>
      <vt:lpstr>Wingdings</vt:lpstr>
      <vt:lpstr>包图主题2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WIN7</dc:creator>
  <cp:lastModifiedBy>zly</cp:lastModifiedBy>
  <cp:revision>493</cp:revision>
  <dcterms:created xsi:type="dcterms:W3CDTF">2017-08-18T03:02:00Z</dcterms:created>
  <dcterms:modified xsi:type="dcterms:W3CDTF">2020-10-16T01:02:17Z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  <property fmtid="{D5CDD505-2E9C-101B-9397-08002B2CF9AE}" pid="3" name="KSORubyTemplateID">
    <vt:lpwstr>13</vt:lpwstr>
  </property>
</Properties>
</file>